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626" r:id="rId1"/>
  </p:sldMasterIdLst>
  <p:notesMasterIdLst>
    <p:notesMasterId r:id="rId41"/>
  </p:notesMasterIdLst>
  <p:handoutMasterIdLst>
    <p:handoutMasterId r:id="rId42"/>
  </p:handoutMasterIdLst>
  <p:sldIdLst>
    <p:sldId id="4571" r:id="rId2"/>
    <p:sldId id="4622" r:id="rId3"/>
    <p:sldId id="4610" r:id="rId4"/>
    <p:sldId id="4607" r:id="rId5"/>
    <p:sldId id="4575" r:id="rId6"/>
    <p:sldId id="4578" r:id="rId7"/>
    <p:sldId id="4606" r:id="rId8"/>
    <p:sldId id="4593" r:id="rId9"/>
    <p:sldId id="4598" r:id="rId10"/>
    <p:sldId id="4618" r:id="rId11"/>
    <p:sldId id="4613" r:id="rId12"/>
    <p:sldId id="4616" r:id="rId13"/>
    <p:sldId id="4594" r:id="rId14"/>
    <p:sldId id="4611" r:id="rId15"/>
    <p:sldId id="4588" r:id="rId16"/>
    <p:sldId id="4619" r:id="rId17"/>
    <p:sldId id="4621" r:id="rId18"/>
    <p:sldId id="4599" r:id="rId19"/>
    <p:sldId id="4609" r:id="rId20"/>
    <p:sldId id="4604" r:id="rId21"/>
    <p:sldId id="4600" r:id="rId22"/>
    <p:sldId id="4601" r:id="rId23"/>
    <p:sldId id="4620" r:id="rId24"/>
    <p:sldId id="4615" r:id="rId25"/>
    <p:sldId id="4617" r:id="rId26"/>
    <p:sldId id="4592" r:id="rId27"/>
    <p:sldId id="4602" r:id="rId28"/>
    <p:sldId id="4586" r:id="rId29"/>
    <p:sldId id="4612" r:id="rId30"/>
    <p:sldId id="4603" r:id="rId31"/>
    <p:sldId id="4605" r:id="rId32"/>
    <p:sldId id="4595" r:id="rId33"/>
    <p:sldId id="4614" r:id="rId34"/>
    <p:sldId id="4597" r:id="rId35"/>
    <p:sldId id="4596" r:id="rId36"/>
    <p:sldId id="4585" r:id="rId37"/>
    <p:sldId id="4559" r:id="rId38"/>
    <p:sldId id="4569" r:id="rId39"/>
    <p:sldId id="4623" r:id="rId40"/>
  </p:sldIdLst>
  <p:sldSz cx="9906000" cy="6858000" type="A4"/>
  <p:notesSz cx="6735763" cy="9866313"/>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77838" indent="-20638" algn="l" rtl="0" eaLnBrk="0" fontAlgn="base" hangingPunct="0">
      <a:spcBef>
        <a:spcPct val="0"/>
      </a:spcBef>
      <a:spcAft>
        <a:spcPct val="0"/>
      </a:spcAft>
      <a:defRPr kern="1200">
        <a:solidFill>
          <a:schemeClr val="tx1"/>
        </a:solidFill>
        <a:latin typeface="Arial" charset="0"/>
        <a:ea typeface="+mn-ea"/>
        <a:cs typeface="+mn-cs"/>
      </a:defRPr>
    </a:lvl2pPr>
    <a:lvl3pPr marL="957263" indent="-42863" algn="l" rtl="0" eaLnBrk="0" fontAlgn="base" hangingPunct="0">
      <a:spcBef>
        <a:spcPct val="0"/>
      </a:spcBef>
      <a:spcAft>
        <a:spcPct val="0"/>
      </a:spcAft>
      <a:defRPr kern="1200">
        <a:solidFill>
          <a:schemeClr val="tx1"/>
        </a:solidFill>
        <a:latin typeface="Arial" charset="0"/>
        <a:ea typeface="+mn-ea"/>
        <a:cs typeface="+mn-cs"/>
      </a:defRPr>
    </a:lvl3pPr>
    <a:lvl4pPr marL="1436688" indent="-65088" algn="l" rtl="0" eaLnBrk="0" fontAlgn="base" hangingPunct="0">
      <a:spcBef>
        <a:spcPct val="0"/>
      </a:spcBef>
      <a:spcAft>
        <a:spcPct val="0"/>
      </a:spcAft>
      <a:defRPr kern="1200">
        <a:solidFill>
          <a:schemeClr val="tx1"/>
        </a:solidFill>
        <a:latin typeface="Arial" charset="0"/>
        <a:ea typeface="+mn-ea"/>
        <a:cs typeface="+mn-cs"/>
      </a:defRPr>
    </a:lvl4pPr>
    <a:lvl5pPr marL="1914525" indent="-8572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9900"/>
    <a:srgbClr val="FFFF66"/>
    <a:srgbClr val="000000"/>
    <a:srgbClr val="333399"/>
    <a:srgbClr val="0000CC"/>
    <a:srgbClr val="CC0000"/>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51" autoAdjust="0"/>
    <p:restoredTop sz="92978" autoAdjust="0"/>
  </p:normalViewPr>
  <p:slideViewPr>
    <p:cSldViewPr>
      <p:cViewPr varScale="1">
        <p:scale>
          <a:sx n="84" d="100"/>
          <a:sy n="84" d="100"/>
        </p:scale>
        <p:origin x="1432" y="184"/>
      </p:cViewPr>
      <p:guideLst>
        <p:guide orient="horz" pos="2160"/>
        <p:guide pos="3120"/>
      </p:guideLst>
    </p:cSldViewPr>
  </p:slideViewPr>
  <p:outlineViewPr>
    <p:cViewPr>
      <p:scale>
        <a:sx n="33" d="100"/>
        <a:sy n="33" d="100"/>
      </p:scale>
      <p:origin x="0" y="0"/>
    </p:cViewPr>
  </p:outlineViewPr>
  <p:notesTextViewPr>
    <p:cViewPr>
      <p:scale>
        <a:sx n="75" d="100"/>
        <a:sy n="75" d="100"/>
      </p:scale>
      <p:origin x="0" y="0"/>
    </p:cViewPr>
  </p:notesTextViewPr>
  <p:sorterViewPr>
    <p:cViewPr varScale="1">
      <p:scale>
        <a:sx n="1" d="1"/>
        <a:sy n="1" d="1"/>
      </p:scale>
      <p:origin x="0" y="0"/>
    </p:cViewPr>
  </p:sorterViewPr>
  <p:notesViewPr>
    <p:cSldViewPr>
      <p:cViewPr>
        <p:scale>
          <a:sx n="114" d="100"/>
          <a:sy n="114" d="100"/>
        </p:scale>
        <p:origin x="1856" y="-1928"/>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Header Placeholder 1"/>
          <p:cNvSpPr>
            <a:spLocks noGrp="1"/>
          </p:cNvSpPr>
          <p:nvPr>
            <p:ph type="hdr" sz="quarter"/>
          </p:nvPr>
        </p:nvSpPr>
        <p:spPr>
          <a:xfrm>
            <a:off x="2410916" y="207963"/>
            <a:ext cx="2397125" cy="250825"/>
          </a:xfrm>
          <a:prstGeom prst="rect">
            <a:avLst/>
          </a:prstGeom>
        </p:spPr>
        <p:txBody>
          <a:bodyPr vert="horz" lIns="91440" tIns="45720" rIns="91440" bIns="45720" rtlCol="0" anchor="ctr" anchorCtr="0"/>
          <a:lstStyle>
            <a:lvl1pPr algn="ctr" eaLnBrk="1" fontAlgn="auto" hangingPunct="1">
              <a:spcBef>
                <a:spcPts val="0"/>
              </a:spcBef>
              <a:spcAft>
                <a:spcPts val="0"/>
              </a:spcAft>
              <a:defRPr sz="1200" i="1">
                <a:latin typeface="+mn-lt"/>
                <a:cs typeface="Arial" pitchFamily="34" charset="0"/>
              </a:defRPr>
            </a:lvl1pPr>
          </a:lstStyle>
          <a:p>
            <a:pPr>
              <a:defRPr/>
            </a:pPr>
            <a:r>
              <a:rPr lang="en-US" dirty="0" err="1"/>
              <a:t>Thi</a:t>
            </a:r>
            <a:r>
              <a:rPr lang="en-US" dirty="0"/>
              <a:t> </a:t>
            </a:r>
            <a:r>
              <a:rPr lang="en-US" dirty="0" err="1"/>
              <a:t>cử</a:t>
            </a:r>
            <a:r>
              <a:rPr lang="en-US" dirty="0"/>
              <a:t> </a:t>
            </a:r>
            <a:r>
              <a:rPr lang="en-US" dirty="0" err="1"/>
              <a:t>Luật</a:t>
            </a:r>
            <a:r>
              <a:rPr lang="en-US" dirty="0"/>
              <a:t> </a:t>
            </a:r>
            <a:r>
              <a:rPr lang="en-US" dirty="0" err="1"/>
              <a:t>sư</a:t>
            </a:r>
            <a:endParaRPr lang="en-US" dirty="0">
              <a:latin typeface="Arial" pitchFamily="34" charset="0"/>
            </a:endParaRPr>
          </a:p>
        </p:txBody>
      </p:sp>
      <p:sp>
        <p:nvSpPr>
          <p:cNvPr id="7" name="Footer Placeholder 3">
            <a:extLst>
              <a:ext uri="{FF2B5EF4-FFF2-40B4-BE49-F238E27FC236}">
                <a16:creationId xmlns:a16="http://schemas.microsoft.com/office/drawing/2014/main" id="{AA1FF66E-654C-4B3E-973C-AEC892073559}"/>
              </a:ext>
            </a:extLst>
          </p:cNvPr>
          <p:cNvSpPr>
            <a:spLocks noGrp="1"/>
          </p:cNvSpPr>
          <p:nvPr>
            <p:ph type="ftr" sz="quarter" idx="2"/>
          </p:nvPr>
        </p:nvSpPr>
        <p:spPr>
          <a:xfrm>
            <a:off x="703585" y="9482138"/>
            <a:ext cx="1512168" cy="250825"/>
          </a:xfrm>
          <a:prstGeom prst="rect">
            <a:avLst/>
          </a:prstGeom>
        </p:spPr>
        <p:txBody>
          <a:bodyPr vert="horz" lIns="91440" tIns="45720" rIns="91440" bIns="45720" rtlCol="0" anchor="b"/>
          <a:lstStyle>
            <a:lvl1pPr algn="l" eaLnBrk="1" fontAlgn="auto" hangingPunct="1">
              <a:spcBef>
                <a:spcPts val="0"/>
              </a:spcBef>
              <a:spcAft>
                <a:spcPts val="0"/>
              </a:spcAft>
              <a:defRPr sz="1100" i="1">
                <a:latin typeface="Arial" pitchFamily="34" charset="0"/>
                <a:cs typeface="Arial" pitchFamily="34" charset="0"/>
              </a:defRPr>
            </a:lvl1pPr>
          </a:lstStyle>
          <a:p>
            <a:pPr>
              <a:defRPr/>
            </a:pPr>
            <a:r>
              <a:rPr lang="en-US"/>
              <a:t>duc.tt@anvilaw.com</a:t>
            </a:r>
          </a:p>
        </p:txBody>
      </p:sp>
      <p:sp>
        <p:nvSpPr>
          <p:cNvPr id="8" name="Slide Number Placeholder 4">
            <a:extLst>
              <a:ext uri="{FF2B5EF4-FFF2-40B4-BE49-F238E27FC236}">
                <a16:creationId xmlns:a16="http://schemas.microsoft.com/office/drawing/2014/main" id="{91AF616F-6A60-4C94-AB8C-30899C09B458}"/>
              </a:ext>
            </a:extLst>
          </p:cNvPr>
          <p:cNvSpPr>
            <a:spLocks noGrp="1"/>
          </p:cNvSpPr>
          <p:nvPr>
            <p:ph type="sldNum" sz="quarter" idx="3"/>
          </p:nvPr>
        </p:nvSpPr>
        <p:spPr>
          <a:xfrm>
            <a:off x="5240089" y="9482138"/>
            <a:ext cx="692399" cy="2508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i="1">
                <a:latin typeface="Arial" charset="0"/>
                <a:cs typeface="Arial" charset="0"/>
              </a:defRPr>
            </a:lvl1pPr>
          </a:lstStyle>
          <a:p>
            <a:pPr>
              <a:defRPr/>
            </a:pPr>
            <a:fld id="{866DAE43-06F6-4301-8AC9-9B17CB2061D6}" type="slidenum">
              <a:rPr lang="en-US"/>
              <a:pPr>
                <a:defRPr/>
              </a:pPr>
              <a:t>‹#›</a:t>
            </a:fld>
            <a:endParaRPr lang="en-US"/>
          </a:p>
        </p:txBody>
      </p:sp>
      <p:sp>
        <p:nvSpPr>
          <p:cNvPr id="9" name="Footer Placeholder 3">
            <a:extLst>
              <a:ext uri="{FF2B5EF4-FFF2-40B4-BE49-F238E27FC236}">
                <a16:creationId xmlns:a16="http://schemas.microsoft.com/office/drawing/2014/main" id="{10FB8603-CE1B-4082-A360-2150B987A7A8}"/>
              </a:ext>
            </a:extLst>
          </p:cNvPr>
          <p:cNvSpPr txBox="1">
            <a:spLocks/>
          </p:cNvSpPr>
          <p:nvPr/>
        </p:nvSpPr>
        <p:spPr>
          <a:xfrm>
            <a:off x="3079849" y="9482138"/>
            <a:ext cx="1440160" cy="250825"/>
          </a:xfrm>
          <a:prstGeom prst="rect">
            <a:avLst/>
          </a:prstGeom>
        </p:spPr>
        <p:txBody>
          <a:bodyPr anchor="b"/>
          <a:lstStyle>
            <a:lvl1pPr algn="l" fontAlgn="auto">
              <a:spcBef>
                <a:spcPts val="0"/>
              </a:spcBef>
              <a:spcAft>
                <a:spcPts val="0"/>
              </a:spcAft>
              <a:defRPr sz="1200">
                <a:latin typeface="+mn-lt"/>
                <a:cs typeface="+mn-cs"/>
              </a:defRPr>
            </a:lvl1pPr>
          </a:lstStyle>
          <a:p>
            <a:pPr algn="ctr" eaLnBrk="1" hangingPunct="1">
              <a:defRPr/>
            </a:pPr>
            <a:r>
              <a:rPr lang="en-US" sz="1100" i="1">
                <a:latin typeface="Arial" pitchFamily="34" charset="0"/>
                <a:cs typeface="Arial" pitchFamily="34" charset="0"/>
              </a:rPr>
              <a:t>www.anvilaw.com</a:t>
            </a:r>
          </a:p>
        </p:txBody>
      </p:sp>
      <p:pic>
        <p:nvPicPr>
          <p:cNvPr id="10" name="Picture 2">
            <a:extLst>
              <a:ext uri="{FF2B5EF4-FFF2-40B4-BE49-F238E27FC236}">
                <a16:creationId xmlns:a16="http://schemas.microsoft.com/office/drawing/2014/main" id="{0737B3AE-A49C-476B-BF8A-102C2A4AE11C}"/>
              </a:ext>
            </a:extLst>
          </p:cNvPr>
          <p:cNvPicPr>
            <a:picLocks noChangeAspect="1" noChangeArrowheads="1"/>
          </p:cNvPicPr>
          <p:nvPr/>
        </p:nvPicPr>
        <p:blipFill>
          <a:blip r:embed="rId2" cstate="print"/>
          <a:srcRect/>
          <a:stretch>
            <a:fillRect/>
          </a:stretch>
        </p:blipFill>
        <p:spPr bwMode="auto">
          <a:xfrm>
            <a:off x="919609" y="140395"/>
            <a:ext cx="1068670" cy="469565"/>
          </a:xfrm>
          <a:prstGeom prst="rect">
            <a:avLst/>
          </a:prstGeom>
          <a:noFill/>
          <a:ln w="9525">
            <a:noFill/>
            <a:miter lim="800000"/>
            <a:headEnd/>
            <a:tailEnd/>
          </a:ln>
          <a:effectLst/>
        </p:spPr>
      </p:pic>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eaLnBrk="1" hangingPunct="1">
              <a:defRPr sz="1200">
                <a:latin typeface="Arial" pitchFamily="34" charset="0"/>
              </a:defRPr>
            </a:lvl1pPr>
          </a:lstStyle>
          <a:p>
            <a:pPr>
              <a:defRPr/>
            </a:pPr>
            <a:endParaRPr lang="en-US"/>
          </a:p>
        </p:txBody>
      </p:sp>
      <p:sp>
        <p:nvSpPr>
          <p:cNvPr id="3" name="Date Placeholder 2"/>
          <p:cNvSpPr>
            <a:spLocks noGrp="1"/>
          </p:cNvSpPr>
          <p:nvPr>
            <p:ph type="dt" idx="1"/>
          </p:nvPr>
        </p:nvSpPr>
        <p:spPr>
          <a:xfrm>
            <a:off x="3814763" y="0"/>
            <a:ext cx="2919412" cy="493713"/>
          </a:xfrm>
          <a:prstGeom prst="rect">
            <a:avLst/>
          </a:prstGeom>
        </p:spPr>
        <p:txBody>
          <a:bodyPr vert="horz" lIns="91440" tIns="45720" rIns="91440" bIns="45720" rtlCol="0"/>
          <a:lstStyle>
            <a:lvl1pPr algn="r" eaLnBrk="1" hangingPunct="1">
              <a:defRPr sz="1200">
                <a:latin typeface="Arial" pitchFamily="34" charset="0"/>
              </a:defRPr>
            </a:lvl1pPr>
          </a:lstStyle>
          <a:p>
            <a:pPr>
              <a:defRPr/>
            </a:pPr>
            <a:fld id="{D30A7932-DB01-440B-B888-39125A915FAE}" type="datetimeFigureOut">
              <a:rPr lang="en-US"/>
              <a:pPr>
                <a:defRPr/>
              </a:pPr>
              <a:t>10/14/23</a:t>
            </a:fld>
            <a:endParaRPr lang="en-US"/>
          </a:p>
        </p:txBody>
      </p:sp>
      <p:sp>
        <p:nvSpPr>
          <p:cNvPr id="4" name="Slide Image Placeholder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3100" y="4686300"/>
            <a:ext cx="5389563" cy="44402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eaLnBrk="1" hangingPunct="1">
              <a:defRPr sz="1200">
                <a:latin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14763" y="9371013"/>
            <a:ext cx="2919412"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B352A599-E139-4A6D-B06A-AC5BF503D544}" type="slidenum">
              <a:rPr lang="en-US"/>
              <a:pPr>
                <a:defRPr/>
              </a:pPr>
              <a:t>‹#›</a:t>
            </a:fld>
            <a:endParaRPr lang="en-US"/>
          </a:p>
        </p:txBody>
      </p:sp>
    </p:spTree>
    <p:extLst>
      <p:ext uri="{BB962C8B-B14F-4D97-AF65-F5344CB8AC3E}">
        <p14:creationId xmlns:p14="http://schemas.microsoft.com/office/powerpoint/2010/main" val="23784657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77838" algn="l" rtl="0" eaLnBrk="0" fontAlgn="base" hangingPunct="0">
      <a:spcBef>
        <a:spcPct val="30000"/>
      </a:spcBef>
      <a:spcAft>
        <a:spcPct val="0"/>
      </a:spcAft>
      <a:defRPr sz="1300" kern="1200">
        <a:solidFill>
          <a:schemeClr val="tx1"/>
        </a:solidFill>
        <a:latin typeface="+mn-lt"/>
        <a:ea typeface="+mn-ea"/>
        <a:cs typeface="+mn-cs"/>
      </a:defRPr>
    </a:lvl2pPr>
    <a:lvl3pPr marL="957263" algn="l" rtl="0" eaLnBrk="0" fontAlgn="base" hangingPunct="0">
      <a:spcBef>
        <a:spcPct val="30000"/>
      </a:spcBef>
      <a:spcAft>
        <a:spcPct val="0"/>
      </a:spcAft>
      <a:defRPr sz="1300" kern="1200">
        <a:solidFill>
          <a:schemeClr val="tx1"/>
        </a:solidFill>
        <a:latin typeface="+mn-lt"/>
        <a:ea typeface="+mn-ea"/>
        <a:cs typeface="+mn-cs"/>
      </a:defRPr>
    </a:lvl3pPr>
    <a:lvl4pPr marL="1436688" algn="l" rtl="0" eaLnBrk="0" fontAlgn="base" hangingPunct="0">
      <a:spcBef>
        <a:spcPct val="30000"/>
      </a:spcBef>
      <a:spcAft>
        <a:spcPct val="0"/>
      </a:spcAft>
      <a:defRPr sz="1300" kern="1200">
        <a:solidFill>
          <a:schemeClr val="tx1"/>
        </a:solidFill>
        <a:latin typeface="+mn-lt"/>
        <a:ea typeface="+mn-ea"/>
        <a:cs typeface="+mn-cs"/>
      </a:defRPr>
    </a:lvl4pPr>
    <a:lvl5pPr marL="1914525" algn="l" rtl="0" eaLnBrk="0" fontAlgn="base" hangingPunct="0">
      <a:spcBef>
        <a:spcPct val="30000"/>
      </a:spcBef>
      <a:spcAft>
        <a:spcPct val="0"/>
      </a:spcAft>
      <a:defRPr sz="1300" kern="1200">
        <a:solidFill>
          <a:schemeClr val="tx1"/>
        </a:solidFill>
        <a:latin typeface="+mn-lt"/>
        <a:ea typeface="+mn-ea"/>
        <a:cs typeface="+mn-cs"/>
      </a:defRPr>
    </a:lvl5pPr>
    <a:lvl6pPr marL="2394539" algn="l" defTabSz="957816" rtl="0" eaLnBrk="1" latinLnBrk="0" hangingPunct="1">
      <a:defRPr sz="1300" kern="1200">
        <a:solidFill>
          <a:schemeClr val="tx1"/>
        </a:solidFill>
        <a:latin typeface="+mn-lt"/>
        <a:ea typeface="+mn-ea"/>
        <a:cs typeface="+mn-cs"/>
      </a:defRPr>
    </a:lvl6pPr>
    <a:lvl7pPr marL="2873447" algn="l" defTabSz="957816" rtl="0" eaLnBrk="1" latinLnBrk="0" hangingPunct="1">
      <a:defRPr sz="1300" kern="1200">
        <a:solidFill>
          <a:schemeClr val="tx1"/>
        </a:solidFill>
        <a:latin typeface="+mn-lt"/>
        <a:ea typeface="+mn-ea"/>
        <a:cs typeface="+mn-cs"/>
      </a:defRPr>
    </a:lvl7pPr>
    <a:lvl8pPr marL="3352355" algn="l" defTabSz="957816" rtl="0" eaLnBrk="1" latinLnBrk="0" hangingPunct="1">
      <a:defRPr sz="1300" kern="1200">
        <a:solidFill>
          <a:schemeClr val="tx1"/>
        </a:solidFill>
        <a:latin typeface="+mn-lt"/>
        <a:ea typeface="+mn-ea"/>
        <a:cs typeface="+mn-cs"/>
      </a:defRPr>
    </a:lvl8pPr>
    <a:lvl9pPr marL="3831263" algn="l" defTabSz="957816"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pPr>
              <a:defRPr/>
            </a:pPr>
            <a:fld id="{B352A599-E139-4A6D-B06A-AC5BF503D544}" type="slidenum">
              <a:rPr lang="en-US" smtClean="0"/>
              <a:pPr>
                <a:defRPr/>
              </a:pPr>
              <a:t>1</a:t>
            </a:fld>
            <a:endParaRPr lang="en-US"/>
          </a:p>
        </p:txBody>
      </p:sp>
    </p:spTree>
    <p:extLst>
      <p:ext uri="{BB962C8B-B14F-4D97-AF65-F5344CB8AC3E}">
        <p14:creationId xmlns:p14="http://schemas.microsoft.com/office/powerpoint/2010/main" val="2345095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pPr>
              <a:defRPr/>
            </a:pPr>
            <a:fld id="{B352A599-E139-4A6D-B06A-AC5BF503D544}" type="slidenum">
              <a:rPr lang="en-US" smtClean="0"/>
              <a:pPr>
                <a:defRPr/>
              </a:pPr>
              <a:t>13</a:t>
            </a:fld>
            <a:endParaRPr lang="en-US"/>
          </a:p>
        </p:txBody>
      </p:sp>
    </p:spTree>
    <p:extLst>
      <p:ext uri="{BB962C8B-B14F-4D97-AF65-F5344CB8AC3E}">
        <p14:creationId xmlns:p14="http://schemas.microsoft.com/office/powerpoint/2010/main" val="2782091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58"/>
            <a:ext cx="8420100" cy="1470025"/>
          </a:xfrm>
        </p:spPr>
        <p:txBody>
          <a:bodyPr/>
          <a:lstStyle>
            <a:lvl1pPr algn="ctr">
              <a:defRPr sz="5700"/>
            </a:lvl1p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sz="3400">
                <a:solidFill>
                  <a:schemeClr val="tx1">
                    <a:tint val="75000"/>
                  </a:schemeClr>
                </a:solidFill>
              </a:defRPr>
            </a:lvl1pPr>
            <a:lvl2pPr marL="478908" indent="0" algn="ctr">
              <a:buNone/>
              <a:defRPr>
                <a:solidFill>
                  <a:schemeClr val="tx1">
                    <a:tint val="75000"/>
                  </a:schemeClr>
                </a:solidFill>
              </a:defRPr>
            </a:lvl2pPr>
            <a:lvl3pPr marL="957816" indent="0" algn="ctr">
              <a:buNone/>
              <a:defRPr>
                <a:solidFill>
                  <a:schemeClr val="tx1">
                    <a:tint val="75000"/>
                  </a:schemeClr>
                </a:solidFill>
              </a:defRPr>
            </a:lvl3pPr>
            <a:lvl4pPr marL="1436724" indent="0" algn="ctr">
              <a:buNone/>
              <a:defRPr>
                <a:solidFill>
                  <a:schemeClr val="tx1">
                    <a:tint val="75000"/>
                  </a:schemeClr>
                </a:solidFill>
              </a:defRPr>
            </a:lvl4pPr>
            <a:lvl5pPr marL="1915631" indent="0" algn="ctr">
              <a:buNone/>
              <a:defRPr>
                <a:solidFill>
                  <a:schemeClr val="tx1">
                    <a:tint val="75000"/>
                  </a:schemeClr>
                </a:solidFill>
              </a:defRPr>
            </a:lvl5pPr>
            <a:lvl6pPr marL="2394539" indent="0" algn="ctr">
              <a:buNone/>
              <a:defRPr>
                <a:solidFill>
                  <a:schemeClr val="tx1">
                    <a:tint val="75000"/>
                  </a:schemeClr>
                </a:solidFill>
              </a:defRPr>
            </a:lvl6pPr>
            <a:lvl7pPr marL="2873447" indent="0" algn="ctr">
              <a:buNone/>
              <a:defRPr>
                <a:solidFill>
                  <a:schemeClr val="tx1">
                    <a:tint val="75000"/>
                  </a:schemeClr>
                </a:solidFill>
              </a:defRPr>
            </a:lvl7pPr>
            <a:lvl8pPr marL="3352355" indent="0" algn="ctr">
              <a:buNone/>
              <a:defRPr>
                <a:solidFill>
                  <a:schemeClr val="tx1">
                    <a:tint val="75000"/>
                  </a:schemeClr>
                </a:solidFill>
              </a:defRPr>
            </a:lvl8pPr>
            <a:lvl9pPr marL="3831263"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0066"/>
                </a:solidFill>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buClr>
                <a:srgbClr val="C00000"/>
              </a:buClr>
              <a:buSzPct val="100000"/>
              <a:buFont typeface="Wingdings" pitchFamily="2" charset="2"/>
              <a:buChar char="§"/>
              <a:defRPr>
                <a:solidFill>
                  <a:srgbClr val="000066"/>
                </a:solidFill>
                <a:latin typeface="Arial" pitchFamily="34" charset="0"/>
                <a:cs typeface="Arial" pitchFamily="34" charset="0"/>
              </a:defRPr>
            </a:lvl1pPr>
            <a:lvl2pPr marL="778225" indent="-420708">
              <a:buFont typeface="Wingdings" pitchFamily="2" charset="2"/>
              <a:buChar char="Ø"/>
              <a:defRPr>
                <a:solidFill>
                  <a:srgbClr val="990033"/>
                </a:solidFill>
                <a:latin typeface="Arial" pitchFamily="34" charset="0"/>
                <a:cs typeface="Arial" pitchFamily="34" charset="0"/>
              </a:defRPr>
            </a:lvl2pPr>
            <a:lvl3pPr marL="1200595" indent="-420708">
              <a:buFont typeface="Wingdings" pitchFamily="2" charset="2"/>
              <a:buChar char="v"/>
              <a:defRPr>
                <a:solidFill>
                  <a:srgbClr val="000066"/>
                </a:solidFill>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2"/>
          <p:cNvSpPr>
            <a:spLocks noGrp="1"/>
          </p:cNvSpPr>
          <p:nvPr>
            <p:ph idx="1"/>
          </p:nvPr>
        </p:nvSpPr>
        <p:spPr>
          <a:xfrm>
            <a:off x="495300" y="1600200"/>
            <a:ext cx="8915400" cy="4525963"/>
          </a:xfrm>
        </p:spPr>
        <p:txBody>
          <a:bodyPr/>
          <a:lstStyle>
            <a:lvl1pPr>
              <a:buClr>
                <a:srgbClr val="C00000"/>
              </a:buClr>
              <a:buSzPct val="100000"/>
              <a:buFont typeface="Wingdings" pitchFamily="2" charset="2"/>
              <a:buChar char="§"/>
              <a:defRPr>
                <a:solidFill>
                  <a:srgbClr val="000066"/>
                </a:solidFill>
                <a:latin typeface="Arial" pitchFamily="34" charset="0"/>
                <a:cs typeface="Arial" pitchFamily="34" charset="0"/>
              </a:defRPr>
            </a:lvl1pPr>
            <a:lvl2pPr marL="778225" indent="-420708">
              <a:buFont typeface="Wingdings" pitchFamily="2" charset="2"/>
              <a:buChar char="Ø"/>
              <a:defRPr>
                <a:solidFill>
                  <a:srgbClr val="990033"/>
                </a:solidFill>
                <a:latin typeface="Arial" pitchFamily="34" charset="0"/>
                <a:cs typeface="Arial" pitchFamily="34" charset="0"/>
              </a:defRPr>
            </a:lvl2pPr>
            <a:lvl3pPr marL="1200595" indent="-420708">
              <a:buFont typeface="Wingdings" pitchFamily="2" charset="2"/>
              <a:buChar char="v"/>
              <a:defRPr>
                <a:solidFill>
                  <a:srgbClr val="000066"/>
                </a:solidFill>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75143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5782" tIns="47891" rIns="95782" bIns="47891"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95300" y="1600200"/>
            <a:ext cx="8915400" cy="4525963"/>
          </a:xfrm>
          <a:prstGeom prst="rect">
            <a:avLst/>
          </a:prstGeom>
          <a:noFill/>
          <a:ln w="9525">
            <a:noFill/>
            <a:miter lim="800000"/>
            <a:headEnd/>
            <a:tailEnd/>
          </a:ln>
        </p:spPr>
        <p:txBody>
          <a:bodyPr vert="horz" wrap="square" lIns="95782" tIns="47891" rIns="95782" bIns="4789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p:nvSpPr>
        <p:spPr>
          <a:xfrm>
            <a:off x="4016896" y="6323239"/>
            <a:ext cx="4104456" cy="275681"/>
          </a:xfrm>
          <a:prstGeom prst="rect">
            <a:avLst/>
          </a:prstGeom>
        </p:spPr>
        <p:txBody>
          <a:bodyPr lIns="95782" tIns="47891" rIns="95782" bIns="47891" anchor="ctr"/>
          <a:lstStyle>
            <a:lvl1pPr algn="ctr">
              <a:defRPr sz="1600" b="1">
                <a:solidFill>
                  <a:schemeClr val="tx1"/>
                </a:solidFill>
                <a:latin typeface="Arial" pitchFamily="34" charset="0"/>
              </a:defRPr>
            </a:lvl1pPr>
          </a:lstStyle>
          <a:p>
            <a:pPr algn="ctr" eaLnBrk="1" hangingPunct="1">
              <a:defRPr/>
            </a:pPr>
            <a:r>
              <a:rPr lang="en-US" sz="1600" b="0" i="1" dirty="0" err="1">
                <a:solidFill>
                  <a:srgbClr val="000066"/>
                </a:solidFill>
              </a:rPr>
              <a:t>Kỹ</a:t>
            </a:r>
            <a:r>
              <a:rPr lang="en-US" sz="1600" b="0" i="1" dirty="0">
                <a:solidFill>
                  <a:srgbClr val="000066"/>
                </a:solidFill>
              </a:rPr>
              <a:t> </a:t>
            </a:r>
            <a:r>
              <a:rPr lang="en-US" sz="1600" b="0" i="1" dirty="0" err="1">
                <a:solidFill>
                  <a:srgbClr val="000066"/>
                </a:solidFill>
              </a:rPr>
              <a:t>năng</a:t>
            </a:r>
            <a:r>
              <a:rPr lang="en-US" sz="1600" b="0" i="1" dirty="0">
                <a:solidFill>
                  <a:srgbClr val="000066"/>
                </a:solidFill>
              </a:rPr>
              <a:t> </a:t>
            </a:r>
            <a:r>
              <a:rPr lang="en-US" sz="1600" b="0" i="1" dirty="0" err="1">
                <a:solidFill>
                  <a:srgbClr val="000066"/>
                </a:solidFill>
              </a:rPr>
              <a:t>Thi</a:t>
            </a:r>
            <a:r>
              <a:rPr lang="en-US" sz="1600" b="0" i="1" dirty="0">
                <a:solidFill>
                  <a:srgbClr val="000066"/>
                </a:solidFill>
              </a:rPr>
              <a:t> </a:t>
            </a:r>
            <a:r>
              <a:rPr lang="en-US" sz="1600" b="0" i="1" dirty="0" err="1">
                <a:solidFill>
                  <a:srgbClr val="000066"/>
                </a:solidFill>
              </a:rPr>
              <a:t>cử</a:t>
            </a:r>
            <a:r>
              <a:rPr lang="en-US" sz="1600" b="0" i="1" dirty="0">
                <a:solidFill>
                  <a:srgbClr val="000066"/>
                </a:solidFill>
              </a:rPr>
              <a:t> </a:t>
            </a:r>
            <a:r>
              <a:rPr lang="en-US" sz="1600" b="0" i="1" dirty="0" err="1">
                <a:solidFill>
                  <a:srgbClr val="000066"/>
                </a:solidFill>
              </a:rPr>
              <a:t>Luật</a:t>
            </a:r>
            <a:r>
              <a:rPr lang="en-US" sz="1600" b="0" i="1" dirty="0">
                <a:solidFill>
                  <a:srgbClr val="000066"/>
                </a:solidFill>
              </a:rPr>
              <a:t> </a:t>
            </a:r>
            <a:r>
              <a:rPr lang="en-US" sz="1600" b="0" i="1" dirty="0" err="1">
                <a:solidFill>
                  <a:srgbClr val="000066"/>
                </a:solidFill>
              </a:rPr>
              <a:t>sư</a:t>
            </a:r>
            <a:endParaRPr lang="en-US" sz="1600" b="0" i="1" dirty="0">
              <a:solidFill>
                <a:srgbClr val="000066"/>
              </a:solidFill>
            </a:endParaRPr>
          </a:p>
        </p:txBody>
      </p:sp>
      <p:sp>
        <p:nvSpPr>
          <p:cNvPr id="1029" name="Slide Number Placeholder 5"/>
          <p:cNvSpPr txBox="1">
            <a:spLocks/>
          </p:cNvSpPr>
          <p:nvPr/>
        </p:nvSpPr>
        <p:spPr bwMode="auto">
          <a:xfrm>
            <a:off x="8553400" y="6323239"/>
            <a:ext cx="946200" cy="275681"/>
          </a:xfrm>
          <a:prstGeom prst="rect">
            <a:avLst/>
          </a:prstGeom>
          <a:noFill/>
          <a:ln>
            <a:noFill/>
          </a:ln>
        </p:spPr>
        <p:txBody>
          <a:bodyPr lIns="95782" tIns="47891" rIns="95782" bIns="47891"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defRPr/>
            </a:pPr>
            <a:fld id="{CE4353EF-3FE1-48DD-A703-123AEFE8C329}" type="slidenum">
              <a:rPr lang="en-US" sz="1600" b="1" i="1" smtClean="0">
                <a:solidFill>
                  <a:srgbClr val="000066"/>
                </a:solidFill>
              </a:rPr>
              <a:pPr algn="r" eaLnBrk="1" hangingPunct="1">
                <a:defRPr/>
              </a:pPr>
              <a:t>‹#›</a:t>
            </a:fld>
            <a:r>
              <a:rPr lang="en-US" sz="1600" b="1" i="1" dirty="0">
                <a:solidFill>
                  <a:srgbClr val="000066"/>
                </a:solidFill>
              </a:rPr>
              <a:t>/39</a:t>
            </a:r>
          </a:p>
        </p:txBody>
      </p:sp>
      <p:sp>
        <p:nvSpPr>
          <p:cNvPr id="6" name="Slide Number Placeholder 5"/>
          <p:cNvSpPr txBox="1">
            <a:spLocks/>
          </p:cNvSpPr>
          <p:nvPr userDrawn="1"/>
        </p:nvSpPr>
        <p:spPr>
          <a:xfrm>
            <a:off x="344488" y="6323239"/>
            <a:ext cx="3266802" cy="274320"/>
          </a:xfrm>
          <a:prstGeom prst="rect">
            <a:avLst/>
          </a:prstGeom>
        </p:spPr>
        <p:txBody>
          <a:bodyPr lIns="95782" tIns="47891" rIns="95782" bIns="47891" anchor="ctr"/>
          <a:lstStyle>
            <a:lvl1pPr algn="ctr">
              <a:defRPr sz="1600" b="1">
                <a:solidFill>
                  <a:schemeClr val="tx1"/>
                </a:solidFill>
                <a:latin typeface="Arial" pitchFamily="34" charset="0"/>
              </a:defRPr>
            </a:lvl1pPr>
          </a:lstStyle>
          <a:p>
            <a:pPr algn="l" eaLnBrk="1" hangingPunct="1">
              <a:defRPr/>
            </a:pPr>
            <a:r>
              <a:rPr lang="en-US" sz="1600" b="0" i="1">
                <a:solidFill>
                  <a:srgbClr val="000066"/>
                </a:solidFill>
              </a:rPr>
              <a:t>TTV - Luật sư Trương Thanh Đức</a:t>
            </a:r>
          </a:p>
        </p:txBody>
      </p:sp>
    </p:spTree>
  </p:cSld>
  <p:clrMap bg1="lt1" tx1="dk1" bg2="lt2" tx2="dk2" accent1="accent1" accent2="accent2" accent3="accent3" accent4="accent4" accent5="accent5" accent6="accent6" hlink="hlink" folHlink="folHlink"/>
  <p:sldLayoutIdLst>
    <p:sldLayoutId id="2147485627" r:id="rId1"/>
    <p:sldLayoutId id="2147485628" r:id="rId2"/>
    <p:sldLayoutId id="2147485629" r:id="rId3"/>
  </p:sldLayoutIdLst>
  <p:hf hdr="0" ftr="0"/>
  <p:txStyles>
    <p:titleStyle>
      <a:lvl1pPr algn="l" rtl="0" eaLnBrk="0" fontAlgn="base" hangingPunct="0">
        <a:spcBef>
          <a:spcPct val="0"/>
        </a:spcBef>
        <a:spcAft>
          <a:spcPct val="0"/>
        </a:spcAft>
        <a:defRPr sz="4000" kern="1200">
          <a:solidFill>
            <a:srgbClr val="000066"/>
          </a:solidFill>
          <a:latin typeface="Arial" pitchFamily="34" charset="0"/>
          <a:ea typeface="+mj-ea"/>
          <a:cs typeface="Arial" pitchFamily="34" charset="0"/>
        </a:defRPr>
      </a:lvl1pPr>
      <a:lvl2pPr algn="l" rtl="0" eaLnBrk="0" fontAlgn="base" hangingPunct="0">
        <a:spcBef>
          <a:spcPct val="0"/>
        </a:spcBef>
        <a:spcAft>
          <a:spcPct val="0"/>
        </a:spcAft>
        <a:defRPr sz="4000">
          <a:solidFill>
            <a:srgbClr val="000066"/>
          </a:solidFill>
          <a:latin typeface="Arial" charset="0"/>
          <a:cs typeface="Arial" charset="0"/>
        </a:defRPr>
      </a:lvl2pPr>
      <a:lvl3pPr algn="l" rtl="0" eaLnBrk="0" fontAlgn="base" hangingPunct="0">
        <a:spcBef>
          <a:spcPct val="0"/>
        </a:spcBef>
        <a:spcAft>
          <a:spcPct val="0"/>
        </a:spcAft>
        <a:defRPr sz="4000">
          <a:solidFill>
            <a:srgbClr val="000066"/>
          </a:solidFill>
          <a:latin typeface="Arial" charset="0"/>
          <a:cs typeface="Arial" charset="0"/>
        </a:defRPr>
      </a:lvl3pPr>
      <a:lvl4pPr algn="l" rtl="0" eaLnBrk="0" fontAlgn="base" hangingPunct="0">
        <a:spcBef>
          <a:spcPct val="0"/>
        </a:spcBef>
        <a:spcAft>
          <a:spcPct val="0"/>
        </a:spcAft>
        <a:defRPr sz="4000">
          <a:solidFill>
            <a:srgbClr val="000066"/>
          </a:solidFill>
          <a:latin typeface="Arial" charset="0"/>
          <a:cs typeface="Arial" charset="0"/>
        </a:defRPr>
      </a:lvl4pPr>
      <a:lvl5pPr algn="l" rtl="0" eaLnBrk="0" fontAlgn="base" hangingPunct="0">
        <a:spcBef>
          <a:spcPct val="0"/>
        </a:spcBef>
        <a:spcAft>
          <a:spcPct val="0"/>
        </a:spcAft>
        <a:defRPr sz="4000">
          <a:solidFill>
            <a:srgbClr val="000066"/>
          </a:solidFill>
          <a:latin typeface="Arial" charset="0"/>
          <a:cs typeface="Arial" charset="0"/>
        </a:defRPr>
      </a:lvl5pPr>
      <a:lvl6pPr marL="478908" algn="l" rtl="0" fontAlgn="base">
        <a:spcBef>
          <a:spcPct val="0"/>
        </a:spcBef>
        <a:spcAft>
          <a:spcPct val="0"/>
        </a:spcAft>
        <a:defRPr sz="4600">
          <a:solidFill>
            <a:srgbClr val="000066"/>
          </a:solidFill>
          <a:latin typeface="Arial" charset="0"/>
          <a:cs typeface="Arial" charset="0"/>
        </a:defRPr>
      </a:lvl6pPr>
      <a:lvl7pPr marL="957816" algn="l" rtl="0" fontAlgn="base">
        <a:spcBef>
          <a:spcPct val="0"/>
        </a:spcBef>
        <a:spcAft>
          <a:spcPct val="0"/>
        </a:spcAft>
        <a:defRPr sz="4600">
          <a:solidFill>
            <a:srgbClr val="000066"/>
          </a:solidFill>
          <a:latin typeface="Arial" charset="0"/>
          <a:cs typeface="Arial" charset="0"/>
        </a:defRPr>
      </a:lvl7pPr>
      <a:lvl8pPr marL="1436724" algn="l" rtl="0" fontAlgn="base">
        <a:spcBef>
          <a:spcPct val="0"/>
        </a:spcBef>
        <a:spcAft>
          <a:spcPct val="0"/>
        </a:spcAft>
        <a:defRPr sz="4600">
          <a:solidFill>
            <a:srgbClr val="000066"/>
          </a:solidFill>
          <a:latin typeface="Arial" charset="0"/>
          <a:cs typeface="Arial" charset="0"/>
        </a:defRPr>
      </a:lvl8pPr>
      <a:lvl9pPr marL="1915631" algn="l" rtl="0" fontAlgn="base">
        <a:spcBef>
          <a:spcPct val="0"/>
        </a:spcBef>
        <a:spcAft>
          <a:spcPct val="0"/>
        </a:spcAft>
        <a:defRPr sz="4600">
          <a:solidFill>
            <a:srgbClr val="000066"/>
          </a:solidFill>
          <a:latin typeface="Arial" charset="0"/>
          <a:cs typeface="Arial" charset="0"/>
        </a:defRPr>
      </a:lvl9pPr>
    </p:titleStyle>
    <p:bodyStyle>
      <a:lvl1pPr marL="358775" indent="-358775" algn="just" rtl="0" eaLnBrk="0" fontAlgn="base" hangingPunct="0">
        <a:spcBef>
          <a:spcPct val="0"/>
        </a:spcBef>
        <a:spcAft>
          <a:spcPts val="625"/>
        </a:spcAft>
        <a:buClr>
          <a:srgbClr val="C00000"/>
        </a:buClr>
        <a:buSzPct val="100000"/>
        <a:buFont typeface="Wingdings" pitchFamily="2" charset="2"/>
        <a:buChar char="§"/>
        <a:defRPr sz="2000" kern="1200">
          <a:solidFill>
            <a:srgbClr val="000066"/>
          </a:solidFill>
          <a:latin typeface="Arial" pitchFamily="34" charset="0"/>
          <a:ea typeface="+mn-ea"/>
          <a:cs typeface="Arial" pitchFamily="34" charset="0"/>
        </a:defRPr>
      </a:lvl1pPr>
      <a:lvl2pPr marL="777875" indent="-420688" algn="just" rtl="0" eaLnBrk="0" fontAlgn="base" hangingPunct="0">
        <a:spcBef>
          <a:spcPct val="0"/>
        </a:spcBef>
        <a:spcAft>
          <a:spcPts val="625"/>
        </a:spcAft>
        <a:buClr>
          <a:srgbClr val="000066"/>
        </a:buClr>
        <a:buFont typeface="Wingdings" pitchFamily="2" charset="2"/>
        <a:buChar char="Ø"/>
        <a:defRPr sz="2000" kern="1200">
          <a:solidFill>
            <a:srgbClr val="A50021"/>
          </a:solidFill>
          <a:latin typeface="Arial" pitchFamily="34" charset="0"/>
          <a:ea typeface="+mn-ea"/>
          <a:cs typeface="Arial" pitchFamily="34" charset="0"/>
        </a:defRPr>
      </a:lvl2pPr>
      <a:lvl3pPr marL="1196975" indent="-415925" algn="just" rtl="0" eaLnBrk="0" fontAlgn="base" hangingPunct="0">
        <a:spcBef>
          <a:spcPct val="0"/>
        </a:spcBef>
        <a:spcAft>
          <a:spcPts val="625"/>
        </a:spcAft>
        <a:buClr>
          <a:srgbClr val="C00000"/>
        </a:buClr>
        <a:buFont typeface="Wingdings" pitchFamily="2" charset="2"/>
        <a:buChar char="v"/>
        <a:defRPr sz="2000" kern="1200">
          <a:solidFill>
            <a:srgbClr val="000066"/>
          </a:solidFill>
          <a:latin typeface="Arial" pitchFamily="34" charset="0"/>
          <a:ea typeface="+mn-ea"/>
          <a:cs typeface="Arial" pitchFamily="34" charset="0"/>
        </a:defRPr>
      </a:lvl3pPr>
      <a:lvl4pPr marL="1674813" indent="-238125" algn="just" rtl="0" eaLnBrk="0" fontAlgn="base" hangingPunct="0">
        <a:spcBef>
          <a:spcPct val="0"/>
        </a:spcBef>
        <a:spcAft>
          <a:spcPts val="625"/>
        </a:spcAft>
        <a:buFont typeface="Arial" charset="0"/>
        <a:buChar char="–"/>
        <a:defRPr sz="2000" kern="1200">
          <a:solidFill>
            <a:schemeClr val="tx1"/>
          </a:solidFill>
          <a:latin typeface="Arial" pitchFamily="34" charset="0"/>
          <a:ea typeface="+mn-ea"/>
          <a:cs typeface="Arial" pitchFamily="34" charset="0"/>
        </a:defRPr>
      </a:lvl4pPr>
      <a:lvl5pPr marL="2154238" indent="-238125" algn="just" rtl="0" eaLnBrk="0" fontAlgn="base" hangingPunct="0">
        <a:spcBef>
          <a:spcPct val="0"/>
        </a:spcBef>
        <a:spcAft>
          <a:spcPts val="625"/>
        </a:spcAft>
        <a:buFont typeface="Arial" charset="0"/>
        <a:buChar char="»"/>
        <a:defRPr sz="2000" kern="1200">
          <a:solidFill>
            <a:schemeClr val="tx1"/>
          </a:solidFill>
          <a:latin typeface="Arial" pitchFamily="34" charset="0"/>
          <a:ea typeface="+mn-ea"/>
          <a:cs typeface="Arial" pitchFamily="34" charset="0"/>
        </a:defRPr>
      </a:lvl5pPr>
      <a:lvl6pPr marL="2633993" indent="-239454" algn="l" defTabSz="957816"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2901" indent="-239454" algn="l" defTabSz="957816"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91809" indent="-239454" algn="l" defTabSz="957816"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70717" indent="-239454" algn="l" defTabSz="957816"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57816" rtl="0" eaLnBrk="1" latinLnBrk="0" hangingPunct="1">
        <a:defRPr sz="1900" kern="1200">
          <a:solidFill>
            <a:schemeClr val="tx1"/>
          </a:solidFill>
          <a:latin typeface="+mn-lt"/>
          <a:ea typeface="+mn-ea"/>
          <a:cs typeface="+mn-cs"/>
        </a:defRPr>
      </a:lvl1pPr>
      <a:lvl2pPr marL="478908" algn="l" defTabSz="957816" rtl="0" eaLnBrk="1" latinLnBrk="0" hangingPunct="1">
        <a:defRPr sz="1900" kern="1200">
          <a:solidFill>
            <a:schemeClr val="tx1"/>
          </a:solidFill>
          <a:latin typeface="+mn-lt"/>
          <a:ea typeface="+mn-ea"/>
          <a:cs typeface="+mn-cs"/>
        </a:defRPr>
      </a:lvl2pPr>
      <a:lvl3pPr marL="957816" algn="l" defTabSz="957816" rtl="0" eaLnBrk="1" latinLnBrk="0" hangingPunct="1">
        <a:defRPr sz="1900" kern="1200">
          <a:solidFill>
            <a:schemeClr val="tx1"/>
          </a:solidFill>
          <a:latin typeface="+mn-lt"/>
          <a:ea typeface="+mn-ea"/>
          <a:cs typeface="+mn-cs"/>
        </a:defRPr>
      </a:lvl3pPr>
      <a:lvl4pPr marL="1436724" algn="l" defTabSz="957816" rtl="0" eaLnBrk="1" latinLnBrk="0" hangingPunct="1">
        <a:defRPr sz="1900" kern="1200">
          <a:solidFill>
            <a:schemeClr val="tx1"/>
          </a:solidFill>
          <a:latin typeface="+mn-lt"/>
          <a:ea typeface="+mn-ea"/>
          <a:cs typeface="+mn-cs"/>
        </a:defRPr>
      </a:lvl4pPr>
      <a:lvl5pPr marL="1915631" algn="l" defTabSz="957816" rtl="0" eaLnBrk="1" latinLnBrk="0" hangingPunct="1">
        <a:defRPr sz="1900" kern="1200">
          <a:solidFill>
            <a:schemeClr val="tx1"/>
          </a:solidFill>
          <a:latin typeface="+mn-lt"/>
          <a:ea typeface="+mn-ea"/>
          <a:cs typeface="+mn-cs"/>
        </a:defRPr>
      </a:lvl5pPr>
      <a:lvl6pPr marL="2394539" algn="l" defTabSz="957816" rtl="0" eaLnBrk="1" latinLnBrk="0" hangingPunct="1">
        <a:defRPr sz="1900" kern="1200">
          <a:solidFill>
            <a:schemeClr val="tx1"/>
          </a:solidFill>
          <a:latin typeface="+mn-lt"/>
          <a:ea typeface="+mn-ea"/>
          <a:cs typeface="+mn-cs"/>
        </a:defRPr>
      </a:lvl6pPr>
      <a:lvl7pPr marL="2873447" algn="l" defTabSz="957816" rtl="0" eaLnBrk="1" latinLnBrk="0" hangingPunct="1">
        <a:defRPr sz="1900" kern="1200">
          <a:solidFill>
            <a:schemeClr val="tx1"/>
          </a:solidFill>
          <a:latin typeface="+mn-lt"/>
          <a:ea typeface="+mn-ea"/>
          <a:cs typeface="+mn-cs"/>
        </a:defRPr>
      </a:lvl7pPr>
      <a:lvl8pPr marL="3352355" algn="l" defTabSz="957816" rtl="0" eaLnBrk="1" latinLnBrk="0" hangingPunct="1">
        <a:defRPr sz="1900" kern="1200">
          <a:solidFill>
            <a:schemeClr val="tx1"/>
          </a:solidFill>
          <a:latin typeface="+mn-lt"/>
          <a:ea typeface="+mn-ea"/>
          <a:cs typeface="+mn-cs"/>
        </a:defRPr>
      </a:lvl8pPr>
      <a:lvl9pPr marL="3831263" algn="l" defTabSz="957816"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anvilaw.com/vi/ky-nang-thi-cu-luat-su/"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3.xml"/><Relationship Id="rId6" Type="http://schemas.openxmlformats.org/officeDocument/2006/relationships/hyperlink" Target="https://anvilaw.com/vi/cat/tu-lieu-anvi/sach-luat/" TargetMode="External"/><Relationship Id="rId5" Type="http://schemas.openxmlformats.org/officeDocument/2006/relationships/image" Target="../media/image9.png"/><Relationship Id="rId4" Type="http://schemas.openxmlformats.org/officeDocument/2006/relationships/image" Target="../media/image8.jpeg"/></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WordArt 3"/>
          <p:cNvSpPr>
            <a:spLocks noChangeArrowheads="1" noChangeShapeType="1" noTextEdit="1"/>
          </p:cNvSpPr>
          <p:nvPr/>
        </p:nvSpPr>
        <p:spPr bwMode="auto">
          <a:xfrm>
            <a:off x="1568623" y="2311507"/>
            <a:ext cx="6766543" cy="558000"/>
          </a:xfrm>
          <a:prstGeom prst="rect">
            <a:avLst/>
          </a:prstGeom>
        </p:spPr>
        <p:txBody>
          <a:bodyPr wrap="none" fromWordArt="1">
            <a:prstTxWarp prst="textPlain">
              <a:avLst>
                <a:gd name="adj" fmla="val 50000"/>
              </a:avLst>
            </a:prstTxWarp>
          </a:bodyPr>
          <a:lstStyle/>
          <a:p>
            <a:pPr algn="ctr"/>
            <a:r>
              <a:rPr lang="en-US" sz="3600" b="1" kern="10" dirty="0">
                <a:ln w="9525">
                  <a:noFill/>
                  <a:round/>
                  <a:headEnd/>
                  <a:tailEnd/>
                </a:ln>
                <a:solidFill>
                  <a:srgbClr val="000066"/>
                </a:solidFill>
                <a:latin typeface="Arial"/>
                <a:cs typeface="Arial"/>
              </a:rPr>
              <a:t>CỦA ĐỀ THI LUẬT SƯ TẬP SỰ</a:t>
            </a:r>
          </a:p>
        </p:txBody>
      </p:sp>
      <p:sp>
        <p:nvSpPr>
          <p:cNvPr id="2057" name="WordArt 3"/>
          <p:cNvSpPr>
            <a:spLocks noChangeArrowheads="1" noChangeShapeType="1" noTextEdit="1"/>
          </p:cNvSpPr>
          <p:nvPr/>
        </p:nvSpPr>
        <p:spPr bwMode="auto">
          <a:xfrm>
            <a:off x="1568624" y="1489548"/>
            <a:ext cx="6766560" cy="832104"/>
          </a:xfrm>
          <a:prstGeom prst="rect">
            <a:avLst/>
          </a:prstGeom>
        </p:spPr>
        <p:txBody>
          <a:bodyPr wrap="none" fromWordArt="1">
            <a:prstTxWarp prst="textPlain">
              <a:avLst>
                <a:gd name="adj" fmla="val 50000"/>
              </a:avLst>
            </a:prstTxWarp>
          </a:bodyPr>
          <a:lstStyle/>
          <a:p>
            <a:pPr algn="ctr"/>
            <a:r>
              <a:rPr lang="en-US" sz="3600" b="1" kern="10" dirty="0">
                <a:ln w="9525">
                  <a:noFill/>
                  <a:round/>
                  <a:headEnd/>
                  <a:tailEnd/>
                </a:ln>
                <a:solidFill>
                  <a:srgbClr val="FF0000"/>
                </a:solidFill>
                <a:latin typeface="Arial"/>
                <a:cs typeface="Arial"/>
              </a:rPr>
              <a:t>GỢI </a:t>
            </a:r>
            <a:r>
              <a:rPr lang="en-US" sz="3600" b="1" kern="10" dirty="0" err="1">
                <a:ln w="9525">
                  <a:noFill/>
                  <a:round/>
                  <a:headEnd/>
                  <a:tailEnd/>
                </a:ln>
                <a:solidFill>
                  <a:srgbClr val="FF0000"/>
                </a:solidFill>
                <a:latin typeface="Arial"/>
                <a:cs typeface="Arial"/>
              </a:rPr>
              <a:t>Ý</a:t>
            </a:r>
            <a:r>
              <a:rPr lang="en-US" sz="3600" b="1" kern="10" dirty="0">
                <a:ln w="9525">
                  <a:noFill/>
                  <a:round/>
                  <a:headEnd/>
                  <a:tailEnd/>
                </a:ln>
                <a:solidFill>
                  <a:srgbClr val="FF0000"/>
                </a:solidFill>
                <a:latin typeface="Arial"/>
                <a:cs typeface="Arial"/>
              </a:rPr>
              <a:t> XỬ LÝ 1 SỐ YÊU CẦU</a:t>
            </a:r>
          </a:p>
        </p:txBody>
      </p:sp>
      <p:pic>
        <p:nvPicPr>
          <p:cNvPr id="10" name="Picture 2"/>
          <p:cNvPicPr>
            <a:picLocks noChangeAspect="1" noChangeArrowheads="1"/>
          </p:cNvPicPr>
          <p:nvPr/>
        </p:nvPicPr>
        <p:blipFill>
          <a:blip r:embed="rId3" cstate="print"/>
          <a:srcRect/>
          <a:stretch>
            <a:fillRect/>
          </a:stretch>
        </p:blipFill>
        <p:spPr bwMode="auto">
          <a:xfrm>
            <a:off x="488504" y="359135"/>
            <a:ext cx="1714513" cy="753343"/>
          </a:xfrm>
          <a:prstGeom prst="rect">
            <a:avLst/>
          </a:prstGeom>
          <a:noFill/>
          <a:ln w="9525">
            <a:noFill/>
            <a:miter lim="800000"/>
            <a:headEnd/>
            <a:tailEnd/>
          </a:ln>
          <a:effectLst/>
        </p:spPr>
      </p:pic>
      <p:sp>
        <p:nvSpPr>
          <p:cNvPr id="2" name="Hình chữ nhật 1">
            <a:extLst>
              <a:ext uri="{FF2B5EF4-FFF2-40B4-BE49-F238E27FC236}">
                <a16:creationId xmlns:a16="http://schemas.microsoft.com/office/drawing/2014/main" id="{2E629F04-0A04-42BF-9A75-70E3F3FD2352}"/>
              </a:ext>
            </a:extLst>
          </p:cNvPr>
          <p:cNvSpPr/>
          <p:nvPr/>
        </p:nvSpPr>
        <p:spPr>
          <a:xfrm>
            <a:off x="3745316" y="2909290"/>
            <a:ext cx="2422458" cy="400110"/>
          </a:xfrm>
          <a:prstGeom prst="rect">
            <a:avLst/>
          </a:prstGeom>
        </p:spPr>
        <p:txBody>
          <a:bodyPr wrap="none">
            <a:spAutoFit/>
          </a:bodyPr>
          <a:lstStyle/>
          <a:p>
            <a:pPr algn="ctr"/>
            <a:r>
              <a:rPr lang="en-US" sz="2000" i="1" dirty="0">
                <a:solidFill>
                  <a:srgbClr val="000066"/>
                </a:solidFill>
              </a:rPr>
              <a:t>Hà Nội, 14-10-2023</a:t>
            </a:r>
          </a:p>
        </p:txBody>
      </p:sp>
      <p:grpSp>
        <p:nvGrpSpPr>
          <p:cNvPr id="4" name="Group 3">
            <a:extLst>
              <a:ext uri="{FF2B5EF4-FFF2-40B4-BE49-F238E27FC236}">
                <a16:creationId xmlns:a16="http://schemas.microsoft.com/office/drawing/2014/main" id="{938E0D82-3AF4-3640-8562-48C72B00F9C8}"/>
              </a:ext>
            </a:extLst>
          </p:cNvPr>
          <p:cNvGrpSpPr/>
          <p:nvPr/>
        </p:nvGrpSpPr>
        <p:grpSpPr>
          <a:xfrm>
            <a:off x="3169819" y="3425774"/>
            <a:ext cx="3577446" cy="2739530"/>
            <a:chOff x="3169819" y="3425774"/>
            <a:chExt cx="3577446" cy="2739530"/>
          </a:xfrm>
        </p:grpSpPr>
        <p:pic>
          <p:nvPicPr>
            <p:cNvPr id="1026" name="Picture 2" descr="Chiến thuật làm bài thi trắc nghiệm môn Lịch Sử CCBOOK - ĐỌC LÀ ĐỖ">
              <a:extLst>
                <a:ext uri="{FF2B5EF4-FFF2-40B4-BE49-F238E27FC236}">
                  <a16:creationId xmlns:a16="http://schemas.microsoft.com/office/drawing/2014/main" id="{88FCB903-8530-B047-8D10-8D101E4E61B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148" t="3098" r="14772" b="7051"/>
            <a:stretch/>
          </p:blipFill>
          <p:spPr bwMode="auto">
            <a:xfrm>
              <a:off x="3169819" y="3425774"/>
              <a:ext cx="3577446" cy="2739530"/>
            </a:xfrm>
            <a:prstGeom prst="rect">
              <a:avLst/>
            </a:prstGeom>
            <a:noFill/>
            <a:extLst>
              <a:ext uri="{909E8E84-426E-40DD-AFC4-6F175D3DCCD1}">
                <a14:hiddenFill xmlns:a14="http://schemas.microsoft.com/office/drawing/2010/main">
                  <a:solidFill>
                    <a:srgbClr val="FFFFFF"/>
                  </a:solidFill>
                </a14:hiddenFill>
              </a:ext>
            </a:extLst>
          </p:spPr>
        </p:pic>
        <p:sp>
          <p:nvSpPr>
            <p:cNvPr id="24" name="WordArt 3">
              <a:extLst>
                <a:ext uri="{FF2B5EF4-FFF2-40B4-BE49-F238E27FC236}">
                  <a16:creationId xmlns:a16="http://schemas.microsoft.com/office/drawing/2014/main" id="{EFEEB276-A193-1340-93D7-33BF0CE5EF21}"/>
                </a:ext>
              </a:extLst>
            </p:cNvPr>
            <p:cNvSpPr>
              <a:spLocks noChangeArrowheads="1" noChangeShapeType="1" noTextEdit="1"/>
            </p:cNvSpPr>
            <p:nvPr/>
          </p:nvSpPr>
          <p:spPr bwMode="auto">
            <a:xfrm rot="19620000">
              <a:off x="3438956" y="4863097"/>
              <a:ext cx="576000" cy="288000"/>
            </a:xfrm>
            <a:prstGeom prst="rect">
              <a:avLst/>
            </a:prstGeom>
          </p:spPr>
          <p:txBody>
            <a:bodyPr wrap="none" fromWordArt="1">
              <a:prstTxWarp prst="textPlain">
                <a:avLst>
                  <a:gd name="adj" fmla="val 63956"/>
                </a:avLst>
              </a:prstTxWarp>
            </a:bodyPr>
            <a:lstStyle/>
            <a:p>
              <a:pPr algn="ctr"/>
              <a:r>
                <a:rPr lang="en-US" sz="3600" b="1" kern="10" dirty="0">
                  <a:ln w="9525">
                    <a:noFill/>
                    <a:round/>
                    <a:headEnd/>
                    <a:tailEnd/>
                  </a:ln>
                  <a:solidFill>
                    <a:srgbClr val="FF0000"/>
                  </a:solidFill>
                  <a:latin typeface="Arial"/>
                  <a:cs typeface="Arial"/>
                </a:rPr>
                <a:t>ĐÁNH</a:t>
              </a:r>
            </a:p>
          </p:txBody>
        </p:sp>
        <p:sp>
          <p:nvSpPr>
            <p:cNvPr id="25" name="WordArt 3">
              <a:extLst>
                <a:ext uri="{FF2B5EF4-FFF2-40B4-BE49-F238E27FC236}">
                  <a16:creationId xmlns:a16="http://schemas.microsoft.com/office/drawing/2014/main" id="{27D70958-B1F8-CF40-AFC2-1E3A758E45D2}"/>
                </a:ext>
              </a:extLst>
            </p:cNvPr>
            <p:cNvSpPr>
              <a:spLocks noChangeArrowheads="1" noChangeShapeType="1" noTextEdit="1"/>
            </p:cNvSpPr>
            <p:nvPr/>
          </p:nvSpPr>
          <p:spPr bwMode="auto">
            <a:xfrm rot="17100000">
              <a:off x="3965464" y="4171154"/>
              <a:ext cx="432000" cy="360000"/>
            </a:xfrm>
            <a:prstGeom prst="rect">
              <a:avLst/>
            </a:prstGeom>
          </p:spPr>
          <p:txBody>
            <a:bodyPr wrap="none" fromWordArt="1">
              <a:prstTxWarp prst="textPlain">
                <a:avLst>
                  <a:gd name="adj" fmla="val 54981"/>
                </a:avLst>
              </a:prstTxWarp>
            </a:bodyPr>
            <a:lstStyle/>
            <a:p>
              <a:pPr algn="ctr"/>
              <a:r>
                <a:rPr lang="en-US" sz="3600" b="1" kern="10" dirty="0">
                  <a:ln w="9525">
                    <a:noFill/>
                    <a:round/>
                    <a:headEnd/>
                    <a:tailEnd/>
                  </a:ln>
                  <a:solidFill>
                    <a:srgbClr val="FF0000"/>
                  </a:solidFill>
                  <a:latin typeface="Arial"/>
                  <a:cs typeface="Arial"/>
                </a:rPr>
                <a:t>ĐỀ</a:t>
              </a:r>
            </a:p>
          </p:txBody>
        </p:sp>
        <p:sp>
          <p:nvSpPr>
            <p:cNvPr id="26" name="WordArt 3">
              <a:extLst>
                <a:ext uri="{FF2B5EF4-FFF2-40B4-BE49-F238E27FC236}">
                  <a16:creationId xmlns:a16="http://schemas.microsoft.com/office/drawing/2014/main" id="{DD74901C-688B-6246-A55F-0C2F94F97687}"/>
                </a:ext>
              </a:extLst>
            </p:cNvPr>
            <p:cNvSpPr>
              <a:spLocks noChangeArrowheads="1" noChangeShapeType="1" noTextEdit="1"/>
            </p:cNvSpPr>
            <p:nvPr/>
          </p:nvSpPr>
          <p:spPr bwMode="auto">
            <a:xfrm rot="21660000">
              <a:off x="4590745" y="5787361"/>
              <a:ext cx="720000" cy="252000"/>
            </a:xfrm>
            <a:prstGeom prst="rect">
              <a:avLst/>
            </a:prstGeom>
          </p:spPr>
          <p:txBody>
            <a:bodyPr wrap="none" fromWordArt="1">
              <a:prstTxWarp prst="textPlain">
                <a:avLst>
                  <a:gd name="adj" fmla="val 70000"/>
                </a:avLst>
              </a:prstTxWarp>
            </a:bodyPr>
            <a:lstStyle/>
            <a:p>
              <a:pPr algn="ctr"/>
              <a:r>
                <a:rPr lang="en-US" sz="3600" b="1" kern="10" dirty="0">
                  <a:ln w="9525">
                    <a:noFill/>
                    <a:round/>
                    <a:headEnd/>
                    <a:tailEnd/>
                  </a:ln>
                  <a:solidFill>
                    <a:srgbClr val="FF0000"/>
                  </a:solidFill>
                  <a:latin typeface="Arial"/>
                  <a:cs typeface="Arial"/>
                </a:rPr>
                <a:t>NGHỆ</a:t>
              </a:r>
            </a:p>
          </p:txBody>
        </p:sp>
        <p:sp>
          <p:nvSpPr>
            <p:cNvPr id="27" name="WordArt 3">
              <a:extLst>
                <a:ext uri="{FF2B5EF4-FFF2-40B4-BE49-F238E27FC236}">
                  <a16:creationId xmlns:a16="http://schemas.microsoft.com/office/drawing/2014/main" id="{3E93B9FB-74F0-7449-A05C-59085C1471A6}"/>
                </a:ext>
              </a:extLst>
            </p:cNvPr>
            <p:cNvSpPr>
              <a:spLocks noChangeArrowheads="1" noChangeShapeType="1" noTextEdit="1"/>
            </p:cNvSpPr>
            <p:nvPr/>
          </p:nvSpPr>
          <p:spPr bwMode="auto">
            <a:xfrm rot="20963387">
              <a:off x="5677811" y="5826803"/>
              <a:ext cx="864000" cy="232960"/>
            </a:xfrm>
            <a:prstGeom prst="rect">
              <a:avLst/>
            </a:prstGeom>
          </p:spPr>
          <p:txBody>
            <a:bodyPr wrap="none" fromWordArt="1">
              <a:prstTxWarp prst="textPlain">
                <a:avLst>
                  <a:gd name="adj" fmla="val 70000"/>
                </a:avLst>
              </a:prstTxWarp>
            </a:bodyPr>
            <a:lstStyle/>
            <a:p>
              <a:pPr algn="ctr"/>
              <a:r>
                <a:rPr lang="en-US" sz="3600" b="1" kern="10" dirty="0">
                  <a:ln w="9525">
                    <a:noFill/>
                    <a:round/>
                    <a:headEnd/>
                    <a:tailEnd/>
                  </a:ln>
                  <a:solidFill>
                    <a:srgbClr val="FF0000"/>
                  </a:solidFill>
                  <a:latin typeface="Arial"/>
                  <a:cs typeface="Arial"/>
                </a:rPr>
                <a:t>THUẬT</a:t>
              </a:r>
            </a:p>
          </p:txBody>
        </p:sp>
      </p:grpSp>
      <p:pic>
        <p:nvPicPr>
          <p:cNvPr id="29" name="Picture 28" descr="Hình ảnh có liên quan">
            <a:extLst>
              <a:ext uri="{FF2B5EF4-FFF2-40B4-BE49-F238E27FC236}">
                <a16:creationId xmlns:a16="http://schemas.microsoft.com/office/drawing/2014/main" id="{E20713DC-670C-A240-BE63-D16B9AFA5F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3360" y="188640"/>
            <a:ext cx="133985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876424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BA951-71D2-7447-B407-BB656A580D7C}"/>
              </a:ext>
            </a:extLst>
          </p:cNvPr>
          <p:cNvSpPr>
            <a:spLocks noGrp="1"/>
          </p:cNvSpPr>
          <p:nvPr>
            <p:ph type="title"/>
          </p:nvPr>
        </p:nvSpPr>
        <p:spPr/>
        <p:txBody>
          <a:bodyPr/>
          <a:lstStyle/>
          <a:p>
            <a:r>
              <a:rPr lang="en-VN" dirty="0"/>
              <a:t>Điều kiện huy động</a:t>
            </a:r>
          </a:p>
        </p:txBody>
      </p:sp>
      <p:sp>
        <p:nvSpPr>
          <p:cNvPr id="3" name="Content Placeholder 2">
            <a:extLst>
              <a:ext uri="{FF2B5EF4-FFF2-40B4-BE49-F238E27FC236}">
                <a16:creationId xmlns:a16="http://schemas.microsoft.com/office/drawing/2014/main" id="{CFD45A8B-73DF-2140-B8FF-CBB697E7BBF4}"/>
              </a:ext>
            </a:extLst>
          </p:cNvPr>
          <p:cNvSpPr>
            <a:spLocks noGrp="1"/>
          </p:cNvSpPr>
          <p:nvPr>
            <p:ph idx="1"/>
          </p:nvPr>
        </p:nvSpPr>
        <p:spPr/>
        <p:txBody>
          <a:bodyPr/>
          <a:lstStyle/>
          <a:p>
            <a:pPr>
              <a:lnSpc>
                <a:spcPts val="2200"/>
              </a:lnSpc>
              <a:spcBef>
                <a:spcPts val="400"/>
              </a:spcBef>
              <a:spcAft>
                <a:spcPts val="0"/>
              </a:spcAft>
            </a:pPr>
            <a:r>
              <a:rPr lang="en-US" dirty="0" err="1">
                <a:effectLst/>
                <a:ea typeface="Times New Roman" panose="02020603050405020304" pitchFamily="18" charset="0"/>
              </a:rPr>
              <a:t>Câu</a:t>
            </a:r>
            <a:r>
              <a:rPr lang="en-US" dirty="0">
                <a:effectLst/>
                <a:ea typeface="Times New Roman" panose="02020603050405020304" pitchFamily="18" charset="0"/>
              </a:rPr>
              <a:t> </a:t>
            </a:r>
            <a:r>
              <a:rPr lang="en-US" dirty="0" err="1">
                <a:effectLst/>
                <a:ea typeface="Times New Roman" panose="02020603050405020304" pitchFamily="18" charset="0"/>
              </a:rPr>
              <a:t>hỏi</a:t>
            </a:r>
            <a:r>
              <a:rPr lang="en-US" dirty="0">
                <a:effectLst/>
                <a:ea typeface="Times New Roman" panose="02020603050405020304" pitchFamily="18" charset="0"/>
              </a:rPr>
              <a:t>:</a:t>
            </a:r>
          </a:p>
          <a:p>
            <a:pPr lvl="1">
              <a:lnSpc>
                <a:spcPts val="2200"/>
              </a:lnSpc>
              <a:spcBef>
                <a:spcPts val="400"/>
              </a:spcBef>
              <a:spcAft>
                <a:spcPts val="0"/>
              </a:spcAft>
            </a:pPr>
            <a:r>
              <a:rPr lang="en-US" i="1" dirty="0">
                <a:effectLst/>
                <a:ea typeface="Times New Roman" panose="02020603050405020304" pitchFamily="18" charset="0"/>
              </a:rPr>
              <a:t>Điều </a:t>
            </a:r>
            <a:r>
              <a:rPr lang="en-US" i="1" dirty="0" err="1">
                <a:effectLst/>
                <a:ea typeface="Times New Roman" panose="02020603050405020304" pitchFamily="18" charset="0"/>
              </a:rPr>
              <a:t>kiện</a:t>
            </a:r>
            <a:r>
              <a:rPr lang="en-US" i="1" dirty="0">
                <a:effectLst/>
                <a:ea typeface="Times New Roman" panose="02020603050405020304" pitchFamily="18" charset="0"/>
              </a:rPr>
              <a:t> </a:t>
            </a:r>
            <a:r>
              <a:rPr lang="en-US" i="1" dirty="0" err="1">
                <a:effectLst/>
                <a:ea typeface="Times New Roman" panose="02020603050405020304" pitchFamily="18" charset="0"/>
              </a:rPr>
              <a:t>huy</a:t>
            </a:r>
            <a:r>
              <a:rPr lang="en-US" i="1" dirty="0">
                <a:effectLst/>
                <a:ea typeface="Times New Roman" panose="02020603050405020304" pitchFamily="18" charset="0"/>
              </a:rPr>
              <a:t> </a:t>
            </a:r>
            <a:r>
              <a:rPr lang="en-US" i="1" dirty="0" err="1">
                <a:effectLst/>
                <a:ea typeface="Times New Roman" panose="02020603050405020304" pitchFamily="18" charset="0"/>
              </a:rPr>
              <a:t>động</a:t>
            </a:r>
            <a:r>
              <a:rPr lang="en-US" i="1" dirty="0">
                <a:effectLst/>
                <a:ea typeface="Times New Roman" panose="02020603050405020304" pitchFamily="18" charset="0"/>
              </a:rPr>
              <a:t> </a:t>
            </a:r>
            <a:r>
              <a:rPr lang="en-US" i="1" dirty="0" err="1">
                <a:effectLst/>
                <a:ea typeface="Times New Roman" panose="02020603050405020304" pitchFamily="18" charset="0"/>
              </a:rPr>
              <a:t>vốn</a:t>
            </a:r>
            <a:r>
              <a:rPr lang="en-US" i="1" dirty="0">
                <a:effectLst/>
                <a:ea typeface="Times New Roman" panose="02020603050405020304" pitchFamily="18" charset="0"/>
              </a:rPr>
              <a:t> </a:t>
            </a:r>
            <a:r>
              <a:rPr lang="en-US" i="1" dirty="0" err="1">
                <a:effectLst/>
                <a:ea typeface="Times New Roman" panose="02020603050405020304" pitchFamily="18" charset="0"/>
              </a:rPr>
              <a:t>của</a:t>
            </a:r>
            <a:r>
              <a:rPr lang="en-US" i="1" dirty="0">
                <a:effectLst/>
                <a:ea typeface="Times New Roman" panose="02020603050405020304" pitchFamily="18" charset="0"/>
              </a:rPr>
              <a:t> </a:t>
            </a:r>
            <a:r>
              <a:rPr lang="en-US" i="1" dirty="0" err="1">
                <a:effectLst/>
                <a:ea typeface="Times New Roman" panose="02020603050405020304" pitchFamily="18" charset="0"/>
              </a:rPr>
              <a:t>pháp</a:t>
            </a:r>
            <a:r>
              <a:rPr lang="en-US" i="1" dirty="0">
                <a:effectLst/>
                <a:ea typeface="Times New Roman" panose="02020603050405020304" pitchFamily="18" charset="0"/>
              </a:rPr>
              <a:t> </a:t>
            </a:r>
            <a:r>
              <a:rPr lang="en-US" i="1" dirty="0" err="1">
                <a:effectLst/>
                <a:ea typeface="Times New Roman" panose="02020603050405020304" pitchFamily="18" charset="0"/>
              </a:rPr>
              <a:t>nhân</a:t>
            </a:r>
            <a:r>
              <a:rPr lang="en-US" i="1" dirty="0">
                <a:effectLst/>
                <a:ea typeface="Times New Roman" panose="02020603050405020304" pitchFamily="18" charset="0"/>
              </a:rPr>
              <a:t> &amp; </a:t>
            </a:r>
            <a:r>
              <a:rPr lang="en-US" i="1" dirty="0" err="1">
                <a:effectLst/>
                <a:ea typeface="Times New Roman" panose="02020603050405020304" pitchFamily="18" charset="0"/>
              </a:rPr>
              <a:t>cá</a:t>
            </a:r>
            <a:r>
              <a:rPr lang="en-US" i="1" dirty="0">
                <a:effectLst/>
                <a:ea typeface="Times New Roman" panose="02020603050405020304" pitchFamily="18" charset="0"/>
              </a:rPr>
              <a:t> </a:t>
            </a:r>
            <a:r>
              <a:rPr lang="en-US" i="1" dirty="0" err="1">
                <a:effectLst/>
                <a:ea typeface="Times New Roman" panose="02020603050405020304" pitchFamily="18" charset="0"/>
              </a:rPr>
              <a:t>nhân</a:t>
            </a:r>
            <a:r>
              <a:rPr lang="en-US" i="1" dirty="0">
                <a:effectLst/>
                <a:ea typeface="Times New Roman" panose="02020603050405020304" pitchFamily="18" charset="0"/>
              </a:rPr>
              <a:t> </a:t>
            </a:r>
            <a:r>
              <a:rPr lang="en-US" i="1" dirty="0" err="1">
                <a:effectLst/>
                <a:ea typeface="Times New Roman" panose="02020603050405020304" pitchFamily="18" charset="0"/>
              </a:rPr>
              <a:t>đối</a:t>
            </a:r>
            <a:r>
              <a:rPr lang="en-US" i="1" dirty="0">
                <a:effectLst/>
                <a:ea typeface="Times New Roman" panose="02020603050405020304" pitchFamily="18" charset="0"/>
              </a:rPr>
              <a:t> </a:t>
            </a:r>
            <a:r>
              <a:rPr lang="en-US" i="1" dirty="0" err="1">
                <a:effectLst/>
                <a:ea typeface="Times New Roman" panose="02020603050405020304" pitchFamily="18" charset="0"/>
              </a:rPr>
              <a:t>với</a:t>
            </a:r>
            <a:r>
              <a:rPr lang="en-US" i="1" dirty="0">
                <a:effectLst/>
                <a:ea typeface="Times New Roman" panose="02020603050405020304" pitchFamily="18" charset="0"/>
              </a:rPr>
              <a:t> </a:t>
            </a:r>
            <a:r>
              <a:rPr lang="en-US" i="1" dirty="0" err="1">
                <a:effectLst/>
                <a:ea typeface="Times New Roman" panose="02020603050405020304" pitchFamily="18" charset="0"/>
              </a:rPr>
              <a:t>dự</a:t>
            </a:r>
            <a:r>
              <a:rPr lang="en-US" i="1" dirty="0">
                <a:effectLst/>
                <a:ea typeface="Times New Roman" panose="02020603050405020304" pitchFamily="18" charset="0"/>
              </a:rPr>
              <a:t> </a:t>
            </a:r>
            <a:r>
              <a:rPr lang="en-US" i="1" dirty="0" err="1">
                <a:effectLst/>
                <a:ea typeface="Times New Roman" panose="02020603050405020304" pitchFamily="18" charset="0"/>
              </a:rPr>
              <a:t>án</a:t>
            </a:r>
            <a:r>
              <a:rPr lang="en-US" i="1" dirty="0">
                <a:effectLst/>
                <a:ea typeface="Times New Roman" panose="02020603050405020304" pitchFamily="18" charset="0"/>
              </a:rPr>
              <a:t> nhà </a:t>
            </a:r>
            <a:r>
              <a:rPr lang="en-US" i="1" dirty="0" err="1">
                <a:effectLst/>
                <a:ea typeface="Times New Roman" panose="02020603050405020304" pitchFamily="18" charset="0"/>
              </a:rPr>
              <a:t>ở</a:t>
            </a:r>
            <a:r>
              <a:rPr lang="en-US" i="1" dirty="0">
                <a:effectLst/>
                <a:ea typeface="Times New Roman" panose="02020603050405020304" pitchFamily="18" charset="0"/>
              </a:rPr>
              <a:t> </a:t>
            </a:r>
            <a:r>
              <a:rPr lang="en-US" i="1" dirty="0" err="1">
                <a:effectLst/>
                <a:ea typeface="Times New Roman" panose="02020603050405020304" pitchFamily="18" charset="0"/>
              </a:rPr>
              <a:t>thương</a:t>
            </a:r>
            <a:r>
              <a:rPr lang="en-US" i="1" dirty="0">
                <a:effectLst/>
                <a:ea typeface="Times New Roman" panose="02020603050405020304" pitchFamily="18" charset="0"/>
              </a:rPr>
              <a:t> </a:t>
            </a:r>
            <a:r>
              <a:rPr lang="en-US" i="1" dirty="0" err="1">
                <a:effectLst/>
                <a:ea typeface="Times New Roman" panose="02020603050405020304" pitchFamily="18" charset="0"/>
              </a:rPr>
              <a:t>mại</a:t>
            </a:r>
            <a:r>
              <a:rPr lang="en-US" i="1" dirty="0">
                <a:effectLst/>
                <a:ea typeface="Times New Roman" panose="02020603050405020304" pitchFamily="18" charset="0"/>
              </a:rPr>
              <a:t>?</a:t>
            </a:r>
          </a:p>
          <a:p>
            <a:pPr>
              <a:lnSpc>
                <a:spcPts val="2200"/>
              </a:lnSpc>
              <a:spcBef>
                <a:spcPts val="400"/>
              </a:spcBef>
              <a:spcAft>
                <a:spcPts val="0"/>
              </a:spcAft>
            </a:pPr>
            <a:r>
              <a:rPr lang="en-US" dirty="0" err="1">
                <a:effectLst/>
                <a:ea typeface="Times New Roman" panose="02020603050405020304" pitchFamily="18" charset="0"/>
              </a:rPr>
              <a:t>Đáp</a:t>
            </a:r>
            <a:r>
              <a:rPr lang="en-US" dirty="0">
                <a:effectLst/>
                <a:ea typeface="Times New Roman" panose="02020603050405020304" pitchFamily="18" charset="0"/>
              </a:rPr>
              <a:t> </a:t>
            </a:r>
            <a:r>
              <a:rPr lang="en-US" dirty="0" err="1">
                <a:effectLst/>
                <a:ea typeface="Times New Roman" panose="02020603050405020304" pitchFamily="18" charset="0"/>
              </a:rPr>
              <a:t>án</a:t>
            </a:r>
            <a:r>
              <a:rPr lang="en-US" dirty="0">
                <a:effectLst/>
                <a:ea typeface="Times New Roman" panose="02020603050405020304" pitchFamily="18" charset="0"/>
              </a:rPr>
              <a:t>:</a:t>
            </a:r>
          </a:p>
          <a:p>
            <a:pPr lvl="1">
              <a:lnSpc>
                <a:spcPts val="2200"/>
              </a:lnSpc>
              <a:spcBef>
                <a:spcPts val="400"/>
              </a:spcBef>
              <a:spcAft>
                <a:spcPts val="0"/>
              </a:spcAft>
            </a:pPr>
            <a:r>
              <a:rPr lang="en-US" dirty="0" err="1">
                <a:effectLst/>
                <a:ea typeface="Times New Roman" panose="02020603050405020304" pitchFamily="18" charset="0"/>
              </a:rPr>
              <a:t>Vốn</a:t>
            </a:r>
            <a:r>
              <a:rPr lang="en-US" dirty="0">
                <a:effectLst/>
                <a:ea typeface="Times New Roman" panose="02020603050405020304" pitchFamily="18" charset="0"/>
              </a:rPr>
              <a:t> </a:t>
            </a:r>
            <a:r>
              <a:rPr lang="en-US" dirty="0" err="1">
                <a:effectLst/>
                <a:ea typeface="Times New Roman" panose="02020603050405020304" pitchFamily="18" charset="0"/>
              </a:rPr>
              <a:t>huy</a:t>
            </a:r>
            <a:r>
              <a:rPr lang="en-US" dirty="0">
                <a:effectLst/>
                <a:ea typeface="Times New Roman" panose="02020603050405020304" pitchFamily="18" charset="0"/>
              </a:rPr>
              <a:t> </a:t>
            </a:r>
            <a:r>
              <a:rPr lang="en-US" dirty="0" err="1">
                <a:effectLst/>
                <a:ea typeface="Times New Roman" panose="02020603050405020304" pitchFamily="18" charset="0"/>
              </a:rPr>
              <a:t>động</a:t>
            </a:r>
            <a:r>
              <a:rPr lang="en-US" dirty="0">
                <a:effectLst/>
                <a:ea typeface="Times New Roman" panose="02020603050405020304" pitchFamily="18" charset="0"/>
              </a:rPr>
              <a:t> </a:t>
            </a:r>
            <a:r>
              <a:rPr lang="en-US" dirty="0" err="1">
                <a:effectLst/>
                <a:ea typeface="Times New Roman" panose="02020603050405020304" pitchFamily="18" charset="0"/>
              </a:rPr>
              <a:t>thông</a:t>
            </a:r>
            <a:r>
              <a:rPr lang="en-US" dirty="0">
                <a:effectLst/>
                <a:ea typeface="Times New Roman" panose="02020603050405020304" pitchFamily="18" charset="0"/>
              </a:rPr>
              <a:t> qua </a:t>
            </a:r>
            <a:r>
              <a:rPr lang="en-US" dirty="0" err="1">
                <a:effectLst/>
                <a:ea typeface="Times New Roman" panose="02020603050405020304" pitchFamily="18" charset="0"/>
              </a:rPr>
              <a:t>hình</a:t>
            </a:r>
            <a:r>
              <a:rPr lang="en-US" dirty="0">
                <a:effectLst/>
                <a:ea typeface="Times New Roman" panose="02020603050405020304" pitchFamily="18" charset="0"/>
              </a:rPr>
              <a:t> </a:t>
            </a:r>
            <a:r>
              <a:rPr lang="en-US" dirty="0" err="1">
                <a:effectLst/>
                <a:ea typeface="Times New Roman" panose="02020603050405020304" pitchFamily="18" charset="0"/>
              </a:rPr>
              <a:t>thức</a:t>
            </a:r>
            <a:r>
              <a:rPr lang="en-US" dirty="0">
                <a:effectLst/>
                <a:ea typeface="Times New Roman" panose="02020603050405020304" pitchFamily="18" charset="0"/>
              </a:rPr>
              <a:t> </a:t>
            </a:r>
            <a:r>
              <a:rPr lang="en-US" dirty="0" err="1">
                <a:effectLst/>
                <a:ea typeface="Times New Roman" panose="02020603050405020304" pitchFamily="18" charset="0"/>
              </a:rPr>
              <a:t>góp</a:t>
            </a:r>
            <a:r>
              <a:rPr lang="en-US" dirty="0">
                <a:effectLst/>
                <a:ea typeface="Times New Roman" panose="02020603050405020304" pitchFamily="18" charset="0"/>
              </a:rPr>
              <a:t> </a:t>
            </a:r>
            <a:r>
              <a:rPr lang="en-US" dirty="0" err="1">
                <a:effectLst/>
                <a:ea typeface="Times New Roman" panose="02020603050405020304" pitchFamily="18" charset="0"/>
              </a:rPr>
              <a:t>vốn</a:t>
            </a:r>
            <a:r>
              <a:rPr lang="en-US" dirty="0">
                <a:effectLst/>
                <a:ea typeface="Times New Roman" panose="02020603050405020304" pitchFamily="18" charset="0"/>
              </a:rPr>
              <a:t>, </a:t>
            </a:r>
            <a:r>
              <a:rPr lang="en-US" dirty="0" err="1">
                <a:effectLst/>
                <a:ea typeface="Times New Roman" panose="02020603050405020304" pitchFamily="18" charset="0"/>
              </a:rPr>
              <a:t>hợp</a:t>
            </a:r>
            <a:r>
              <a:rPr lang="en-US" dirty="0">
                <a:effectLst/>
                <a:ea typeface="Times New Roman" panose="02020603050405020304" pitchFamily="18" charset="0"/>
              </a:rPr>
              <a:t> </a:t>
            </a:r>
            <a:r>
              <a:rPr lang="en-US" dirty="0" err="1">
                <a:effectLst/>
                <a:ea typeface="Times New Roman" panose="02020603050405020304" pitchFamily="18" charset="0"/>
              </a:rPr>
              <a:t>tác</a:t>
            </a:r>
            <a:r>
              <a:rPr lang="en-US" dirty="0">
                <a:effectLst/>
                <a:ea typeface="Times New Roman" panose="02020603050405020304" pitchFamily="18" charset="0"/>
              </a:rPr>
              <a:t> </a:t>
            </a:r>
            <a:r>
              <a:rPr lang="en-US" dirty="0" err="1">
                <a:effectLst/>
                <a:ea typeface="Times New Roman" panose="02020603050405020304" pitchFamily="18" charset="0"/>
              </a:rPr>
              <a:t>đầu</a:t>
            </a:r>
            <a:r>
              <a:rPr lang="en-US" dirty="0">
                <a:effectLst/>
                <a:ea typeface="Times New Roman" panose="02020603050405020304" pitchFamily="18" charset="0"/>
              </a:rPr>
              <a:t> </a:t>
            </a:r>
            <a:r>
              <a:rPr lang="en-US" dirty="0" err="1">
                <a:effectLst/>
                <a:ea typeface="Times New Roman" panose="02020603050405020304" pitchFamily="18" charset="0"/>
              </a:rPr>
              <a:t>tư</a:t>
            </a:r>
            <a:r>
              <a:rPr lang="en-US" dirty="0">
                <a:effectLst/>
                <a:ea typeface="Times New Roman" panose="02020603050405020304" pitchFamily="18" charset="0"/>
              </a:rPr>
              <a:t>, </a:t>
            </a:r>
            <a:r>
              <a:rPr lang="en-US" dirty="0" err="1">
                <a:effectLst/>
                <a:ea typeface="Times New Roman" panose="02020603050405020304" pitchFamily="18" charset="0"/>
              </a:rPr>
              <a:t>hợp</a:t>
            </a:r>
            <a:r>
              <a:rPr lang="en-US" dirty="0">
                <a:effectLst/>
                <a:ea typeface="Times New Roman" panose="02020603050405020304" pitchFamily="18" charset="0"/>
              </a:rPr>
              <a:t> </a:t>
            </a:r>
            <a:r>
              <a:rPr lang="en-US" dirty="0" err="1">
                <a:effectLst/>
                <a:ea typeface="Times New Roman" panose="02020603050405020304" pitchFamily="18" charset="0"/>
              </a:rPr>
              <a:t>tác</a:t>
            </a:r>
            <a:r>
              <a:rPr lang="en-US" dirty="0">
                <a:effectLst/>
                <a:ea typeface="Times New Roman" panose="02020603050405020304" pitchFamily="18" charset="0"/>
              </a:rPr>
              <a:t> </a:t>
            </a:r>
            <a:r>
              <a:rPr lang="en-US" dirty="0" err="1">
                <a:effectLst/>
                <a:ea typeface="Times New Roman" panose="02020603050405020304" pitchFamily="18" charset="0"/>
              </a:rPr>
              <a:t>kinh</a:t>
            </a:r>
            <a:r>
              <a:rPr lang="en-US" dirty="0">
                <a:effectLst/>
                <a:ea typeface="Times New Roman" panose="02020603050405020304" pitchFamily="18" charset="0"/>
              </a:rPr>
              <a:t> </a:t>
            </a:r>
            <a:r>
              <a:rPr lang="en-US" dirty="0" err="1">
                <a:effectLst/>
                <a:ea typeface="Times New Roman" panose="02020603050405020304" pitchFamily="18" charset="0"/>
              </a:rPr>
              <a:t>doanh</a:t>
            </a:r>
            <a:r>
              <a:rPr lang="en-US" dirty="0">
                <a:effectLst/>
                <a:ea typeface="Times New Roman" panose="02020603050405020304" pitchFamily="18" charset="0"/>
              </a:rPr>
              <a:t>, </a:t>
            </a:r>
            <a:r>
              <a:rPr lang="en-US" dirty="0" err="1">
                <a:effectLst/>
                <a:ea typeface="Times New Roman" panose="02020603050405020304" pitchFamily="18" charset="0"/>
              </a:rPr>
              <a:t>liên</a:t>
            </a:r>
            <a:r>
              <a:rPr lang="en-US" dirty="0">
                <a:effectLst/>
                <a:ea typeface="Times New Roman" panose="02020603050405020304" pitchFamily="18" charset="0"/>
              </a:rPr>
              <a:t> </a:t>
            </a:r>
            <a:r>
              <a:rPr lang="en-US" dirty="0" err="1">
                <a:effectLst/>
                <a:ea typeface="Times New Roman" panose="02020603050405020304" pitchFamily="18" charset="0"/>
              </a:rPr>
              <a:t>doanh</a:t>
            </a:r>
            <a:r>
              <a:rPr lang="en-US" dirty="0">
                <a:effectLst/>
                <a:ea typeface="Times New Roman" panose="02020603050405020304" pitchFamily="18" charset="0"/>
              </a:rPr>
              <a:t>, </a:t>
            </a:r>
            <a:r>
              <a:rPr lang="en-US" dirty="0" err="1">
                <a:effectLst/>
                <a:ea typeface="Times New Roman" panose="02020603050405020304" pitchFamily="18" charset="0"/>
              </a:rPr>
              <a:t>liên</a:t>
            </a:r>
            <a:r>
              <a:rPr lang="en-US" dirty="0">
                <a:effectLst/>
                <a:ea typeface="Times New Roman" panose="02020603050405020304" pitchFamily="18" charset="0"/>
              </a:rPr>
              <a:t> </a:t>
            </a:r>
            <a:r>
              <a:rPr lang="en-US" dirty="0" err="1">
                <a:effectLst/>
                <a:ea typeface="Times New Roman" panose="02020603050405020304" pitchFamily="18" charset="0"/>
              </a:rPr>
              <a:t>kết</a:t>
            </a:r>
            <a:r>
              <a:rPr lang="en-US" dirty="0">
                <a:effectLst/>
                <a:ea typeface="Times New Roman" panose="02020603050405020304" pitchFamily="18" charset="0"/>
              </a:rPr>
              <a:t> </a:t>
            </a:r>
            <a:r>
              <a:rPr lang="en-US" dirty="0" err="1">
                <a:effectLst/>
                <a:ea typeface="Times New Roman" panose="02020603050405020304" pitchFamily="18" charset="0"/>
              </a:rPr>
              <a:t>của</a:t>
            </a:r>
            <a:r>
              <a:rPr lang="en-US" dirty="0">
                <a:effectLst/>
                <a:ea typeface="Times New Roman" panose="02020603050405020304" pitchFamily="18" charset="0"/>
              </a:rPr>
              <a:t> </a:t>
            </a:r>
            <a:r>
              <a:rPr lang="en-US" dirty="0" err="1">
                <a:effectLst/>
                <a:ea typeface="Times New Roman" panose="02020603050405020304" pitchFamily="18" charset="0"/>
              </a:rPr>
              <a:t>các</a:t>
            </a:r>
            <a:r>
              <a:rPr lang="en-US" dirty="0">
                <a:effectLst/>
                <a:ea typeface="Times New Roman" panose="02020603050405020304" pitchFamily="18" charset="0"/>
              </a:rPr>
              <a:t> </a:t>
            </a:r>
            <a:r>
              <a:rPr lang="en-US" dirty="0" err="1">
                <a:effectLst/>
                <a:ea typeface="Times New Roman" panose="02020603050405020304" pitchFamily="18" charset="0"/>
              </a:rPr>
              <a:t>tổ</a:t>
            </a:r>
            <a:r>
              <a:rPr lang="en-US" dirty="0">
                <a:effectLst/>
                <a:ea typeface="Times New Roman" panose="02020603050405020304" pitchFamily="18" charset="0"/>
              </a:rPr>
              <a:t> </a:t>
            </a:r>
            <a:r>
              <a:rPr lang="en-US" dirty="0" err="1">
                <a:effectLst/>
                <a:ea typeface="Times New Roman" panose="02020603050405020304" pitchFamily="18" charset="0"/>
              </a:rPr>
              <a:t>chức</a:t>
            </a:r>
            <a:r>
              <a:rPr lang="en-US" dirty="0">
                <a:effectLst/>
                <a:ea typeface="Times New Roman" panose="02020603050405020304" pitchFamily="18" charset="0"/>
              </a:rPr>
              <a:t>, </a:t>
            </a:r>
            <a:r>
              <a:rPr lang="en-US" dirty="0" err="1">
                <a:effectLst/>
                <a:ea typeface="Times New Roman" panose="02020603050405020304" pitchFamily="18" charset="0"/>
              </a:rPr>
              <a:t>hộ</a:t>
            </a:r>
            <a:r>
              <a:rPr lang="en-US" dirty="0">
                <a:effectLst/>
                <a:ea typeface="Times New Roman" panose="02020603050405020304" pitchFamily="18" charset="0"/>
              </a:rPr>
              <a:t> </a:t>
            </a:r>
            <a:r>
              <a:rPr lang="en-US" dirty="0" err="1">
                <a:effectLst/>
                <a:ea typeface="Times New Roman" panose="02020603050405020304" pitchFamily="18" charset="0"/>
              </a:rPr>
              <a:t>gia</a:t>
            </a:r>
            <a:r>
              <a:rPr lang="en-US" dirty="0">
                <a:effectLst/>
                <a:ea typeface="Times New Roman" panose="02020603050405020304" pitchFamily="18" charset="0"/>
              </a:rPr>
              <a:t> </a:t>
            </a:r>
            <a:r>
              <a:rPr lang="en-US" dirty="0" err="1">
                <a:effectLst/>
                <a:ea typeface="Times New Roman" panose="02020603050405020304" pitchFamily="18" charset="0"/>
              </a:rPr>
              <a:t>đình</a:t>
            </a:r>
            <a:r>
              <a:rPr lang="en-US" dirty="0">
                <a:effectLst/>
                <a:ea typeface="Times New Roman" panose="02020603050405020304" pitchFamily="18" charset="0"/>
              </a:rPr>
              <a:t>, </a:t>
            </a:r>
            <a:r>
              <a:rPr lang="en-US" dirty="0" err="1">
                <a:effectLst/>
                <a:ea typeface="Times New Roman" panose="02020603050405020304" pitchFamily="18" charset="0"/>
              </a:rPr>
              <a:t>cá</a:t>
            </a:r>
            <a:r>
              <a:rPr lang="en-US" dirty="0">
                <a:effectLst/>
                <a:ea typeface="Times New Roman" panose="02020603050405020304" pitchFamily="18" charset="0"/>
              </a:rPr>
              <a:t> </a:t>
            </a:r>
            <a:r>
              <a:rPr lang="en-US" dirty="0" err="1">
                <a:effectLst/>
                <a:ea typeface="Times New Roman" panose="02020603050405020304" pitchFamily="18" charset="0"/>
              </a:rPr>
              <a:t>nhân</a:t>
            </a:r>
            <a:r>
              <a:rPr lang="en-US" dirty="0">
                <a:ea typeface="Times New Roman" panose="02020603050405020304" pitchFamily="18" charset="0"/>
              </a:rPr>
              <a:t> </a:t>
            </a:r>
            <a:r>
              <a:rPr lang="en-US" dirty="0" err="1">
                <a:ea typeface="Times New Roman" panose="02020603050405020304" pitchFamily="18" charset="0"/>
              </a:rPr>
              <a:t>p</a:t>
            </a:r>
            <a:r>
              <a:rPr lang="en-US" dirty="0" err="1">
                <a:effectLst/>
                <a:ea typeface="Times New Roman" panose="02020603050405020304" pitchFamily="18" charset="0"/>
              </a:rPr>
              <a:t>hải</a:t>
            </a:r>
            <a:r>
              <a:rPr lang="en-US" dirty="0">
                <a:effectLst/>
                <a:ea typeface="Times New Roman" panose="02020603050405020304" pitchFamily="18" charset="0"/>
              </a:rPr>
              <a:t> </a:t>
            </a:r>
            <a:r>
              <a:rPr lang="en-US" dirty="0" err="1">
                <a:effectLst/>
                <a:ea typeface="Times New Roman" panose="02020603050405020304" pitchFamily="18" charset="0"/>
              </a:rPr>
              <a:t>thoả</a:t>
            </a:r>
            <a:r>
              <a:rPr lang="en-US" dirty="0">
                <a:effectLst/>
                <a:ea typeface="Times New Roman" panose="02020603050405020304" pitchFamily="18" charset="0"/>
              </a:rPr>
              <a:t> </a:t>
            </a:r>
            <a:r>
              <a:rPr lang="en-US" dirty="0" err="1">
                <a:effectLst/>
                <a:ea typeface="Times New Roman" panose="02020603050405020304" pitchFamily="18" charset="0"/>
              </a:rPr>
              <a:t>mãn</a:t>
            </a:r>
            <a:r>
              <a:rPr lang="en-US" dirty="0">
                <a:effectLst/>
                <a:ea typeface="Times New Roman" panose="02020603050405020304" pitchFamily="18" charset="0"/>
              </a:rPr>
              <a:t> </a:t>
            </a:r>
            <a:r>
              <a:rPr lang="en-US" dirty="0" err="1">
                <a:effectLst/>
                <a:ea typeface="Times New Roman" panose="02020603050405020304" pitchFamily="18" charset="0"/>
              </a:rPr>
              <a:t>các</a:t>
            </a:r>
            <a:r>
              <a:rPr lang="en-US" dirty="0">
                <a:effectLst/>
                <a:ea typeface="Times New Roman" panose="02020603050405020304" pitchFamily="18" charset="0"/>
              </a:rPr>
              <a:t> </a:t>
            </a:r>
            <a:r>
              <a:rPr lang="en-US" dirty="0" err="1">
                <a:effectLst/>
                <a:ea typeface="Times New Roman" panose="02020603050405020304" pitchFamily="18" charset="0"/>
              </a:rPr>
              <a:t>điều</a:t>
            </a:r>
            <a:r>
              <a:rPr lang="en-US" dirty="0">
                <a:effectLst/>
                <a:ea typeface="Times New Roman" panose="02020603050405020304" pitchFamily="18" charset="0"/>
              </a:rPr>
              <a:t> </a:t>
            </a:r>
            <a:r>
              <a:rPr lang="en-US" dirty="0" err="1">
                <a:effectLst/>
                <a:ea typeface="Times New Roman" panose="02020603050405020304" pitchFamily="18" charset="0"/>
              </a:rPr>
              <a:t>kiện</a:t>
            </a:r>
            <a:r>
              <a:rPr lang="en-US" dirty="0">
                <a:effectLst/>
                <a:ea typeface="Times New Roman" panose="02020603050405020304" pitchFamily="18" charset="0"/>
              </a:rPr>
              <a:t> </a:t>
            </a:r>
            <a:r>
              <a:rPr lang="en-US" dirty="0" err="1">
                <a:effectLst/>
                <a:ea typeface="Times New Roman" panose="02020603050405020304" pitchFamily="18" charset="0"/>
              </a:rPr>
              <a:t>theo</a:t>
            </a:r>
            <a:r>
              <a:rPr lang="en-US" dirty="0">
                <a:effectLst/>
                <a:ea typeface="Times New Roman" panose="02020603050405020304" pitchFamily="18" charset="0"/>
              </a:rPr>
              <a:t> </a:t>
            </a:r>
            <a:r>
              <a:rPr lang="en-US" dirty="0" err="1">
                <a:effectLst/>
                <a:ea typeface="Times New Roman" panose="02020603050405020304" pitchFamily="18" charset="0"/>
              </a:rPr>
              <a:t>khoản</a:t>
            </a:r>
            <a:r>
              <a:rPr lang="en-US" dirty="0">
                <a:effectLst/>
                <a:ea typeface="Times New Roman" panose="02020603050405020304" pitchFamily="18" charset="0"/>
              </a:rPr>
              <a:t> 3 Điều 19 </a:t>
            </a:r>
            <a:r>
              <a:rPr lang="en-US" dirty="0" err="1">
                <a:effectLst/>
                <a:ea typeface="Times New Roman" panose="02020603050405020304" pitchFamily="18" charset="0"/>
              </a:rPr>
              <a:t>Nghị</a:t>
            </a:r>
            <a:r>
              <a:rPr lang="en-US" dirty="0">
                <a:effectLst/>
                <a:ea typeface="Times New Roman" panose="02020603050405020304" pitchFamily="18" charset="0"/>
              </a:rPr>
              <a:t> </a:t>
            </a:r>
            <a:r>
              <a:rPr lang="en-US" dirty="0" err="1">
                <a:effectLst/>
                <a:ea typeface="Times New Roman" panose="02020603050405020304" pitchFamily="18" charset="0"/>
              </a:rPr>
              <a:t>định</a:t>
            </a:r>
            <a:r>
              <a:rPr lang="en-US" dirty="0">
                <a:effectLst/>
                <a:ea typeface="Times New Roman" panose="02020603050405020304" pitchFamily="18" charset="0"/>
              </a:rPr>
              <a:t> 99/2015/NĐ-CP:</a:t>
            </a:r>
            <a:endParaRPr lang="en-VN" dirty="0">
              <a:effectLst/>
              <a:ea typeface="Times New Roman" panose="02020603050405020304" pitchFamily="18" charset="0"/>
            </a:endParaRPr>
          </a:p>
          <a:p>
            <a:pPr lvl="2">
              <a:lnSpc>
                <a:spcPts val="2200"/>
              </a:lnSpc>
              <a:spcBef>
                <a:spcPts val="400"/>
              </a:spcBef>
              <a:spcAft>
                <a:spcPts val="0"/>
              </a:spcAft>
            </a:pPr>
            <a:r>
              <a:rPr lang="en-US" dirty="0" err="1">
                <a:effectLst/>
                <a:ea typeface="Times New Roman" panose="02020603050405020304" pitchFamily="18" charset="0"/>
              </a:rPr>
              <a:t>Đã</a:t>
            </a:r>
            <a:r>
              <a:rPr lang="en-US" dirty="0">
                <a:effectLst/>
                <a:ea typeface="Times New Roman" panose="02020603050405020304" pitchFamily="18" charset="0"/>
              </a:rPr>
              <a:t> </a:t>
            </a:r>
            <a:r>
              <a:rPr lang="en-US" dirty="0" err="1">
                <a:effectLst/>
                <a:ea typeface="Times New Roman" panose="02020603050405020304" pitchFamily="18" charset="0"/>
              </a:rPr>
              <a:t>có</a:t>
            </a:r>
            <a:r>
              <a:rPr lang="en-US" dirty="0">
                <a:effectLst/>
                <a:ea typeface="Times New Roman" panose="02020603050405020304" pitchFamily="18" charset="0"/>
              </a:rPr>
              <a:t> </a:t>
            </a:r>
            <a:r>
              <a:rPr lang="en-US" dirty="0" err="1">
                <a:effectLst/>
                <a:ea typeface="Times New Roman" panose="02020603050405020304" pitchFamily="18" charset="0"/>
              </a:rPr>
              <a:t>hồ</a:t>
            </a:r>
            <a:r>
              <a:rPr lang="en-US" dirty="0">
                <a:effectLst/>
                <a:ea typeface="Times New Roman" panose="02020603050405020304" pitchFamily="18" charset="0"/>
              </a:rPr>
              <a:t> </a:t>
            </a:r>
            <a:r>
              <a:rPr lang="en-US" dirty="0" err="1">
                <a:effectLst/>
                <a:ea typeface="Times New Roman" panose="02020603050405020304" pitchFamily="18" charset="0"/>
              </a:rPr>
              <a:t>sơ</a:t>
            </a:r>
            <a:r>
              <a:rPr lang="en-US" dirty="0">
                <a:effectLst/>
                <a:ea typeface="Times New Roman" panose="02020603050405020304" pitchFamily="18" charset="0"/>
              </a:rPr>
              <a:t> </a:t>
            </a:r>
            <a:r>
              <a:rPr lang="en-US" dirty="0" err="1">
                <a:effectLst/>
                <a:ea typeface="Times New Roman" panose="02020603050405020304" pitchFamily="18" charset="0"/>
              </a:rPr>
              <a:t>dự</a:t>
            </a:r>
            <a:r>
              <a:rPr lang="en-US" dirty="0">
                <a:effectLst/>
                <a:ea typeface="Times New Roman" panose="02020603050405020304" pitchFamily="18" charset="0"/>
              </a:rPr>
              <a:t> </a:t>
            </a:r>
            <a:r>
              <a:rPr lang="en-US" dirty="0" err="1">
                <a:effectLst/>
                <a:ea typeface="Times New Roman" panose="02020603050405020304" pitchFamily="18" charset="0"/>
              </a:rPr>
              <a:t>án</a:t>
            </a:r>
            <a:r>
              <a:rPr lang="en-US" dirty="0">
                <a:effectLst/>
                <a:ea typeface="Times New Roman" panose="02020603050405020304" pitchFamily="18" charset="0"/>
              </a:rPr>
              <a:t> </a:t>
            </a:r>
            <a:r>
              <a:rPr lang="en-US" dirty="0" err="1">
                <a:effectLst/>
                <a:ea typeface="Times New Roman" panose="02020603050405020304" pitchFamily="18" charset="0"/>
              </a:rPr>
              <a:t>đầu</a:t>
            </a:r>
            <a:r>
              <a:rPr lang="en-US" dirty="0">
                <a:effectLst/>
                <a:ea typeface="Times New Roman" panose="02020603050405020304" pitchFamily="18" charset="0"/>
              </a:rPr>
              <a:t> </a:t>
            </a:r>
            <a:r>
              <a:rPr lang="en-US" dirty="0" err="1">
                <a:effectLst/>
                <a:ea typeface="Times New Roman" panose="02020603050405020304" pitchFamily="18" charset="0"/>
              </a:rPr>
              <a:t>tư</a:t>
            </a:r>
            <a:r>
              <a:rPr lang="en-US" dirty="0">
                <a:effectLst/>
                <a:ea typeface="Times New Roman" panose="02020603050405020304" pitchFamily="18" charset="0"/>
              </a:rPr>
              <a:t> </a:t>
            </a:r>
            <a:r>
              <a:rPr lang="en-US" dirty="0" err="1">
                <a:effectLst/>
                <a:ea typeface="Times New Roman" panose="02020603050405020304" pitchFamily="18" charset="0"/>
              </a:rPr>
              <a:t>xây</a:t>
            </a:r>
            <a:r>
              <a:rPr lang="en-US" dirty="0">
                <a:effectLst/>
                <a:ea typeface="Times New Roman" panose="02020603050405020304" pitchFamily="18" charset="0"/>
              </a:rPr>
              <a:t> </a:t>
            </a:r>
            <a:r>
              <a:rPr lang="en-US" dirty="0" err="1">
                <a:effectLst/>
                <a:ea typeface="Times New Roman" panose="02020603050405020304" pitchFamily="18" charset="0"/>
              </a:rPr>
              <a:t>dựng</a:t>
            </a:r>
            <a:r>
              <a:rPr lang="en-US" dirty="0">
                <a:effectLst/>
                <a:ea typeface="Times New Roman" panose="02020603050405020304" pitchFamily="18" charset="0"/>
              </a:rPr>
              <a:t> nhà </a:t>
            </a:r>
            <a:r>
              <a:rPr lang="en-US" dirty="0" err="1">
                <a:effectLst/>
                <a:ea typeface="Times New Roman" panose="02020603050405020304" pitchFamily="18" charset="0"/>
              </a:rPr>
              <a:t>ở</a:t>
            </a:r>
            <a:r>
              <a:rPr lang="en-US" dirty="0">
                <a:effectLst/>
                <a:ea typeface="Times New Roman" panose="02020603050405020304" pitchFamily="18" charset="0"/>
              </a:rPr>
              <a:t> </a:t>
            </a:r>
            <a:r>
              <a:rPr lang="en-US" dirty="0" err="1">
                <a:effectLst/>
                <a:ea typeface="Times New Roman" panose="02020603050405020304" pitchFamily="18" charset="0"/>
              </a:rPr>
              <a:t>được</a:t>
            </a:r>
            <a:r>
              <a:rPr lang="en-US" dirty="0">
                <a:effectLst/>
                <a:ea typeface="Times New Roman" panose="02020603050405020304" pitchFamily="18" charset="0"/>
              </a:rPr>
              <a:t> </a:t>
            </a:r>
            <a:r>
              <a:rPr lang="en-US" dirty="0" err="1">
                <a:effectLst/>
                <a:ea typeface="Times New Roman" panose="02020603050405020304" pitchFamily="18" charset="0"/>
              </a:rPr>
              <a:t>phê</a:t>
            </a:r>
            <a:r>
              <a:rPr lang="en-US" dirty="0">
                <a:effectLst/>
                <a:ea typeface="Times New Roman" panose="02020603050405020304" pitchFamily="18" charset="0"/>
              </a:rPr>
              <a:t> </a:t>
            </a:r>
            <a:r>
              <a:rPr lang="en-US" dirty="0" err="1">
                <a:effectLst/>
                <a:ea typeface="Times New Roman" panose="02020603050405020304" pitchFamily="18" charset="0"/>
              </a:rPr>
              <a:t>duyệt</a:t>
            </a:r>
            <a:r>
              <a:rPr lang="en-US" dirty="0">
                <a:effectLst/>
                <a:ea typeface="Times New Roman" panose="02020603050405020304" pitchFamily="18" charset="0"/>
              </a:rPr>
              <a:t>;</a:t>
            </a:r>
          </a:p>
          <a:p>
            <a:pPr lvl="2">
              <a:lnSpc>
                <a:spcPts val="2200"/>
              </a:lnSpc>
              <a:spcBef>
                <a:spcPts val="400"/>
              </a:spcBef>
              <a:spcAft>
                <a:spcPts val="0"/>
              </a:spcAft>
            </a:pPr>
            <a:r>
              <a:rPr lang="en-US" dirty="0" err="1">
                <a:effectLst/>
                <a:ea typeface="Times New Roman" panose="02020603050405020304" pitchFamily="18" charset="0"/>
              </a:rPr>
              <a:t>Dự</a:t>
            </a:r>
            <a:r>
              <a:rPr lang="en-US" dirty="0">
                <a:effectLst/>
                <a:ea typeface="Times New Roman" panose="02020603050405020304" pitchFamily="18" charset="0"/>
              </a:rPr>
              <a:t> </a:t>
            </a:r>
            <a:r>
              <a:rPr lang="en-US" dirty="0" err="1">
                <a:effectLst/>
                <a:ea typeface="Times New Roman" panose="02020603050405020304" pitchFamily="18" charset="0"/>
              </a:rPr>
              <a:t>án</a:t>
            </a:r>
            <a:r>
              <a:rPr lang="en-US" dirty="0">
                <a:effectLst/>
                <a:ea typeface="Times New Roman" panose="02020603050405020304" pitchFamily="18" charset="0"/>
              </a:rPr>
              <a:t> BĐS </a:t>
            </a:r>
            <a:r>
              <a:rPr lang="en-US" dirty="0" err="1">
                <a:effectLst/>
                <a:ea typeface="Times New Roman" panose="02020603050405020304" pitchFamily="18" charset="0"/>
              </a:rPr>
              <a:t>đã</a:t>
            </a:r>
            <a:r>
              <a:rPr lang="en-US" dirty="0">
                <a:effectLst/>
                <a:ea typeface="Times New Roman" panose="02020603050405020304" pitchFamily="18" charset="0"/>
              </a:rPr>
              <a:t> </a:t>
            </a:r>
            <a:r>
              <a:rPr lang="en-US" dirty="0" err="1">
                <a:effectLst/>
                <a:ea typeface="Times New Roman" panose="02020603050405020304" pitchFamily="18" charset="0"/>
              </a:rPr>
              <a:t>thực</a:t>
            </a:r>
            <a:r>
              <a:rPr lang="en-US" dirty="0">
                <a:effectLst/>
                <a:ea typeface="Times New Roman" panose="02020603050405020304" pitchFamily="18" charset="0"/>
              </a:rPr>
              <a:t> </a:t>
            </a:r>
            <a:r>
              <a:rPr lang="en-US" dirty="0" err="1">
                <a:effectLst/>
                <a:ea typeface="Times New Roman" panose="02020603050405020304" pitchFamily="18" charset="0"/>
              </a:rPr>
              <a:t>hiện</a:t>
            </a:r>
            <a:r>
              <a:rPr lang="en-US" dirty="0">
                <a:effectLst/>
                <a:ea typeface="Times New Roman" panose="02020603050405020304" pitchFamily="18" charset="0"/>
              </a:rPr>
              <a:t> </a:t>
            </a:r>
            <a:r>
              <a:rPr lang="en-US" dirty="0" err="1">
                <a:effectLst/>
                <a:ea typeface="Times New Roman" panose="02020603050405020304" pitchFamily="18" charset="0"/>
              </a:rPr>
              <a:t>xong</a:t>
            </a:r>
            <a:r>
              <a:rPr lang="en-US" dirty="0">
                <a:effectLst/>
                <a:ea typeface="Times New Roman" panose="02020603050405020304" pitchFamily="18" charset="0"/>
              </a:rPr>
              <a:t> </a:t>
            </a:r>
            <a:r>
              <a:rPr lang="en-US" dirty="0" err="1">
                <a:effectLst/>
                <a:ea typeface="Times New Roman" panose="02020603050405020304" pitchFamily="18" charset="0"/>
              </a:rPr>
              <a:t>giải</a:t>
            </a:r>
            <a:r>
              <a:rPr lang="en-US" dirty="0">
                <a:effectLst/>
                <a:ea typeface="Times New Roman" panose="02020603050405020304" pitchFamily="18" charset="0"/>
              </a:rPr>
              <a:t> </a:t>
            </a:r>
            <a:r>
              <a:rPr lang="en-US" dirty="0" err="1">
                <a:effectLst/>
                <a:ea typeface="Times New Roman" panose="02020603050405020304" pitchFamily="18" charset="0"/>
              </a:rPr>
              <a:t>phóng</a:t>
            </a:r>
            <a:r>
              <a:rPr lang="en-US" dirty="0">
                <a:effectLst/>
                <a:ea typeface="Times New Roman" panose="02020603050405020304" pitchFamily="18" charset="0"/>
              </a:rPr>
              <a:t> </a:t>
            </a:r>
            <a:r>
              <a:rPr lang="en-US" dirty="0" err="1">
                <a:effectLst/>
                <a:ea typeface="Times New Roman" panose="02020603050405020304" pitchFamily="18" charset="0"/>
              </a:rPr>
              <a:t>mặt</a:t>
            </a:r>
            <a:r>
              <a:rPr lang="en-US" dirty="0">
                <a:effectLst/>
                <a:ea typeface="Times New Roman" panose="02020603050405020304" pitchFamily="18" charset="0"/>
              </a:rPr>
              <a:t> </a:t>
            </a:r>
            <a:r>
              <a:rPr lang="en-US" dirty="0" err="1">
                <a:effectLst/>
                <a:ea typeface="Times New Roman" panose="02020603050405020304" pitchFamily="18" charset="0"/>
              </a:rPr>
              <a:t>bằng</a:t>
            </a:r>
            <a:r>
              <a:rPr lang="en-US" dirty="0">
                <a:effectLst/>
                <a:ea typeface="Times New Roman" panose="02020603050405020304" pitchFamily="18" charset="0"/>
              </a:rPr>
              <a:t> </a:t>
            </a:r>
            <a:r>
              <a:rPr lang="en-US" dirty="0" err="1">
                <a:effectLst/>
                <a:ea typeface="Times New Roman" panose="02020603050405020304" pitchFamily="18" charset="0"/>
              </a:rPr>
              <a:t>theo</a:t>
            </a:r>
            <a:r>
              <a:rPr lang="en-US" dirty="0">
                <a:effectLst/>
                <a:ea typeface="Times New Roman" panose="02020603050405020304" pitchFamily="18" charset="0"/>
              </a:rPr>
              <a:t> </a:t>
            </a:r>
            <a:r>
              <a:rPr lang="en-US" dirty="0" err="1">
                <a:effectLst/>
                <a:ea typeface="Times New Roman" panose="02020603050405020304" pitchFamily="18" charset="0"/>
              </a:rPr>
              <a:t>tiến</a:t>
            </a:r>
            <a:r>
              <a:rPr lang="en-US" dirty="0">
                <a:effectLst/>
                <a:ea typeface="Times New Roman" panose="02020603050405020304" pitchFamily="18" charset="0"/>
              </a:rPr>
              <a:t> </a:t>
            </a:r>
            <a:r>
              <a:rPr lang="en-US" dirty="0" err="1">
                <a:effectLst/>
                <a:ea typeface="Times New Roman" panose="02020603050405020304" pitchFamily="18" charset="0"/>
              </a:rPr>
              <a:t>độ</a:t>
            </a:r>
            <a:r>
              <a:rPr lang="en-US" dirty="0">
                <a:effectLst/>
                <a:ea typeface="Times New Roman" panose="02020603050405020304" pitchFamily="18" charset="0"/>
              </a:rPr>
              <a:t> </a:t>
            </a:r>
            <a:r>
              <a:rPr lang="en-US" dirty="0" err="1">
                <a:effectLst/>
                <a:ea typeface="Times New Roman" panose="02020603050405020304" pitchFamily="18" charset="0"/>
              </a:rPr>
              <a:t>thực</a:t>
            </a:r>
            <a:r>
              <a:rPr lang="en-US" dirty="0">
                <a:effectLst/>
                <a:ea typeface="Times New Roman" panose="02020603050405020304" pitchFamily="18" charset="0"/>
              </a:rPr>
              <a:t> </a:t>
            </a:r>
            <a:r>
              <a:rPr lang="en-US" dirty="0" err="1">
                <a:effectLst/>
                <a:ea typeface="Times New Roman" panose="02020603050405020304" pitchFamily="18" charset="0"/>
              </a:rPr>
              <a:t>hiện</a:t>
            </a:r>
            <a:r>
              <a:rPr lang="en-US" dirty="0">
                <a:effectLst/>
                <a:ea typeface="Times New Roman" panose="02020603050405020304" pitchFamily="18" charset="0"/>
              </a:rPr>
              <a:t> </a:t>
            </a:r>
            <a:r>
              <a:rPr lang="en-US" dirty="0" err="1">
                <a:effectLst/>
                <a:ea typeface="Times New Roman" panose="02020603050405020304" pitchFamily="18" charset="0"/>
              </a:rPr>
              <a:t>dự</a:t>
            </a:r>
            <a:r>
              <a:rPr lang="en-US" dirty="0">
                <a:effectLst/>
                <a:ea typeface="Times New Roman" panose="02020603050405020304" pitchFamily="18" charset="0"/>
              </a:rPr>
              <a:t> </a:t>
            </a:r>
            <a:r>
              <a:rPr lang="en-US" dirty="0" err="1">
                <a:effectLst/>
                <a:ea typeface="Times New Roman" panose="02020603050405020304" pitchFamily="18" charset="0"/>
              </a:rPr>
              <a:t>án</a:t>
            </a:r>
            <a:r>
              <a:rPr lang="en-US" dirty="0">
                <a:effectLst/>
                <a:ea typeface="Times New Roman" panose="02020603050405020304" pitchFamily="18" charset="0"/>
              </a:rPr>
              <a:t> </a:t>
            </a:r>
            <a:r>
              <a:rPr lang="en-US" dirty="0" err="1">
                <a:effectLst/>
                <a:ea typeface="Times New Roman" panose="02020603050405020304" pitchFamily="18" charset="0"/>
              </a:rPr>
              <a:t>được</a:t>
            </a:r>
            <a:r>
              <a:rPr lang="en-US" dirty="0">
                <a:effectLst/>
                <a:ea typeface="Times New Roman" panose="02020603050405020304" pitchFamily="18" charset="0"/>
              </a:rPr>
              <a:t> </a:t>
            </a:r>
            <a:r>
              <a:rPr lang="en-US" dirty="0" err="1">
                <a:effectLst/>
                <a:ea typeface="Times New Roman" panose="02020603050405020304" pitchFamily="18" charset="0"/>
              </a:rPr>
              <a:t>phê</a:t>
            </a:r>
            <a:r>
              <a:rPr lang="en-US" dirty="0">
                <a:effectLst/>
                <a:ea typeface="Times New Roman" panose="02020603050405020304" pitchFamily="18" charset="0"/>
              </a:rPr>
              <a:t> </a:t>
            </a:r>
            <a:r>
              <a:rPr lang="en-US" dirty="0" err="1">
                <a:effectLst/>
                <a:ea typeface="Times New Roman" panose="02020603050405020304" pitchFamily="18" charset="0"/>
              </a:rPr>
              <a:t>duyệt</a:t>
            </a:r>
            <a:r>
              <a:rPr lang="en-US" dirty="0">
                <a:effectLst/>
                <a:ea typeface="Times New Roman" panose="02020603050405020304" pitchFamily="18" charset="0"/>
              </a:rPr>
              <a:t>;</a:t>
            </a:r>
            <a:endParaRPr lang="en-VN" dirty="0">
              <a:effectLst/>
              <a:ea typeface="Times New Roman" panose="02020603050405020304" pitchFamily="18" charset="0"/>
            </a:endParaRPr>
          </a:p>
          <a:p>
            <a:pPr lvl="2">
              <a:lnSpc>
                <a:spcPts val="2200"/>
              </a:lnSpc>
              <a:spcBef>
                <a:spcPts val="400"/>
              </a:spcBef>
              <a:spcAft>
                <a:spcPts val="0"/>
              </a:spcAft>
            </a:pPr>
            <a:r>
              <a:rPr lang="en-US" dirty="0" err="1">
                <a:effectLst/>
                <a:ea typeface="Times New Roman" panose="02020603050405020304" pitchFamily="18" charset="0"/>
              </a:rPr>
              <a:t>Đã</a:t>
            </a:r>
            <a:r>
              <a:rPr lang="en-US" dirty="0">
                <a:effectLst/>
                <a:ea typeface="Times New Roman" panose="02020603050405020304" pitchFamily="18" charset="0"/>
              </a:rPr>
              <a:t> </a:t>
            </a:r>
            <a:r>
              <a:rPr lang="en-US" dirty="0" err="1">
                <a:effectLst/>
                <a:ea typeface="Times New Roman" panose="02020603050405020304" pitchFamily="18" charset="0"/>
              </a:rPr>
              <a:t>có</a:t>
            </a:r>
            <a:r>
              <a:rPr lang="en-US" dirty="0">
                <a:effectLst/>
                <a:ea typeface="Times New Roman" panose="02020603050405020304" pitchFamily="18" charset="0"/>
              </a:rPr>
              <a:t> </a:t>
            </a:r>
            <a:r>
              <a:rPr lang="en-US" dirty="0" err="1">
                <a:effectLst/>
                <a:ea typeface="Times New Roman" panose="02020603050405020304" pitchFamily="18" charset="0"/>
              </a:rPr>
              <a:t>biên</a:t>
            </a:r>
            <a:r>
              <a:rPr lang="en-US" dirty="0">
                <a:effectLst/>
                <a:ea typeface="Times New Roman" panose="02020603050405020304" pitchFamily="18" charset="0"/>
              </a:rPr>
              <a:t> </a:t>
            </a:r>
            <a:r>
              <a:rPr lang="en-US" dirty="0" err="1">
                <a:effectLst/>
                <a:ea typeface="Times New Roman" panose="02020603050405020304" pitchFamily="18" charset="0"/>
              </a:rPr>
              <a:t>bản</a:t>
            </a:r>
            <a:r>
              <a:rPr lang="en-US" dirty="0">
                <a:effectLst/>
                <a:ea typeface="Times New Roman" panose="02020603050405020304" pitchFamily="18" charset="0"/>
              </a:rPr>
              <a:t> </a:t>
            </a:r>
            <a:r>
              <a:rPr lang="en-US" dirty="0" err="1">
                <a:effectLst/>
                <a:ea typeface="Times New Roman" panose="02020603050405020304" pitchFamily="18" charset="0"/>
              </a:rPr>
              <a:t>bàn</a:t>
            </a:r>
            <a:r>
              <a:rPr lang="en-US" dirty="0">
                <a:effectLst/>
                <a:ea typeface="Times New Roman" panose="02020603050405020304" pitchFamily="18" charset="0"/>
              </a:rPr>
              <a:t> </a:t>
            </a:r>
            <a:r>
              <a:rPr lang="en-US" dirty="0" err="1">
                <a:effectLst/>
                <a:ea typeface="Times New Roman" panose="02020603050405020304" pitchFamily="18" charset="0"/>
              </a:rPr>
              <a:t>giao</a:t>
            </a:r>
            <a:r>
              <a:rPr lang="en-US" dirty="0">
                <a:effectLst/>
                <a:ea typeface="Times New Roman" panose="02020603050405020304" pitchFamily="18" charset="0"/>
              </a:rPr>
              <a:t> </a:t>
            </a:r>
            <a:r>
              <a:rPr lang="en-US" dirty="0" err="1">
                <a:effectLst/>
                <a:ea typeface="Times New Roman" panose="02020603050405020304" pitchFamily="18" charset="0"/>
              </a:rPr>
              <a:t>mốc</a:t>
            </a:r>
            <a:r>
              <a:rPr lang="en-US" dirty="0">
                <a:effectLst/>
                <a:ea typeface="Times New Roman" panose="02020603050405020304" pitchFamily="18" charset="0"/>
              </a:rPr>
              <a:t> </a:t>
            </a:r>
            <a:r>
              <a:rPr lang="en-US" dirty="0" err="1">
                <a:effectLst/>
                <a:ea typeface="Times New Roman" panose="02020603050405020304" pitchFamily="18" charset="0"/>
              </a:rPr>
              <a:t>giới</a:t>
            </a:r>
            <a:r>
              <a:rPr lang="en-US" dirty="0">
                <a:effectLst/>
                <a:ea typeface="Times New Roman" panose="02020603050405020304" pitchFamily="18" charset="0"/>
              </a:rPr>
              <a:t> </a:t>
            </a:r>
            <a:r>
              <a:rPr lang="en-US" dirty="0" err="1">
                <a:effectLst/>
                <a:ea typeface="Times New Roman" panose="02020603050405020304" pitchFamily="18" charset="0"/>
              </a:rPr>
              <a:t>của</a:t>
            </a:r>
            <a:r>
              <a:rPr lang="en-US" dirty="0">
                <a:effectLst/>
                <a:ea typeface="Times New Roman" panose="02020603050405020304" pitchFamily="18" charset="0"/>
              </a:rPr>
              <a:t> </a:t>
            </a:r>
            <a:r>
              <a:rPr lang="en-US" dirty="0" err="1">
                <a:effectLst/>
                <a:ea typeface="Times New Roman" panose="02020603050405020304" pitchFamily="18" charset="0"/>
              </a:rPr>
              <a:t>Dự</a:t>
            </a:r>
            <a:r>
              <a:rPr lang="en-US" dirty="0">
                <a:effectLst/>
                <a:ea typeface="Times New Roman" panose="02020603050405020304" pitchFamily="18" charset="0"/>
              </a:rPr>
              <a:t> </a:t>
            </a:r>
            <a:r>
              <a:rPr lang="en-US" dirty="0" err="1">
                <a:effectLst/>
                <a:ea typeface="Times New Roman" panose="02020603050405020304" pitchFamily="18" charset="0"/>
              </a:rPr>
              <a:t>án</a:t>
            </a:r>
            <a:r>
              <a:rPr lang="en-US" dirty="0">
                <a:effectLst/>
                <a:ea typeface="Times New Roman" panose="02020603050405020304" pitchFamily="18" charset="0"/>
              </a:rPr>
              <a:t> BĐS;</a:t>
            </a:r>
            <a:endParaRPr lang="en-VN" dirty="0">
              <a:effectLst/>
              <a:ea typeface="Times New Roman" panose="02020603050405020304" pitchFamily="18" charset="0"/>
            </a:endParaRPr>
          </a:p>
          <a:p>
            <a:pPr lvl="2">
              <a:lnSpc>
                <a:spcPts val="2200"/>
              </a:lnSpc>
              <a:spcAft>
                <a:spcPts val="0"/>
              </a:spcAft>
            </a:pPr>
            <a:r>
              <a:rPr lang="en-US" dirty="0" err="1">
                <a:effectLst/>
                <a:ea typeface="Times New Roman" panose="02020603050405020304" pitchFamily="18" charset="0"/>
              </a:rPr>
              <a:t>Đã</a:t>
            </a:r>
            <a:r>
              <a:rPr lang="en-US" dirty="0">
                <a:effectLst/>
                <a:ea typeface="Times New Roman" panose="02020603050405020304" pitchFamily="18" charset="0"/>
              </a:rPr>
              <a:t> </a:t>
            </a:r>
            <a:r>
              <a:rPr lang="en-US" dirty="0" err="1">
                <a:effectLst/>
                <a:ea typeface="Times New Roman" panose="02020603050405020304" pitchFamily="18" charset="0"/>
              </a:rPr>
              <a:t>có</a:t>
            </a:r>
            <a:r>
              <a:rPr lang="en-US" dirty="0">
                <a:effectLst/>
                <a:ea typeface="Times New Roman" panose="02020603050405020304" pitchFamily="18" charset="0"/>
              </a:rPr>
              <a:t> </a:t>
            </a:r>
            <a:r>
              <a:rPr lang="en-US" dirty="0" err="1">
                <a:effectLst/>
                <a:ea typeface="Times New Roman" panose="02020603050405020304" pitchFamily="18" charset="0"/>
              </a:rPr>
              <a:t>thông</a:t>
            </a:r>
            <a:r>
              <a:rPr lang="en-US" dirty="0">
                <a:effectLst/>
                <a:ea typeface="Times New Roman" panose="02020603050405020304" pitchFamily="18" charset="0"/>
              </a:rPr>
              <a:t> </a:t>
            </a:r>
            <a:r>
              <a:rPr lang="en-US" dirty="0" err="1">
                <a:effectLst/>
                <a:ea typeface="Times New Roman" panose="02020603050405020304" pitchFamily="18" charset="0"/>
              </a:rPr>
              <a:t>báo</a:t>
            </a:r>
            <a:r>
              <a:rPr lang="en-US" dirty="0">
                <a:effectLst/>
                <a:ea typeface="Times New Roman" panose="02020603050405020304" pitchFamily="18" charset="0"/>
              </a:rPr>
              <a:t> </a:t>
            </a:r>
            <a:r>
              <a:rPr lang="en-US" dirty="0" err="1">
                <a:effectLst/>
                <a:ea typeface="Times New Roman" panose="02020603050405020304" pitchFamily="18" charset="0"/>
              </a:rPr>
              <a:t>đủ</a:t>
            </a:r>
            <a:r>
              <a:rPr lang="en-US" dirty="0">
                <a:effectLst/>
                <a:ea typeface="Times New Roman" panose="02020603050405020304" pitchFamily="18" charset="0"/>
              </a:rPr>
              <a:t> </a:t>
            </a:r>
            <a:r>
              <a:rPr lang="en-US" dirty="0" err="1">
                <a:effectLst/>
                <a:ea typeface="Times New Roman" panose="02020603050405020304" pitchFamily="18" charset="0"/>
              </a:rPr>
              <a:t>điều</a:t>
            </a:r>
            <a:r>
              <a:rPr lang="en-US" dirty="0">
                <a:effectLst/>
                <a:ea typeface="Times New Roman" panose="02020603050405020304" pitchFamily="18" charset="0"/>
              </a:rPr>
              <a:t> </a:t>
            </a:r>
            <a:r>
              <a:rPr lang="en-US" dirty="0" err="1">
                <a:effectLst/>
                <a:ea typeface="Times New Roman" panose="02020603050405020304" pitchFamily="18" charset="0"/>
              </a:rPr>
              <a:t>kiện</a:t>
            </a:r>
            <a:r>
              <a:rPr lang="en-US" dirty="0">
                <a:effectLst/>
                <a:ea typeface="Times New Roman" panose="02020603050405020304" pitchFamily="18" charset="0"/>
              </a:rPr>
              <a:t> </a:t>
            </a:r>
            <a:r>
              <a:rPr lang="en-US" dirty="0" err="1">
                <a:effectLst/>
                <a:ea typeface="Times New Roman" panose="02020603050405020304" pitchFamily="18" charset="0"/>
              </a:rPr>
              <a:t>được</a:t>
            </a:r>
            <a:r>
              <a:rPr lang="en-US" dirty="0">
                <a:effectLst/>
                <a:ea typeface="Times New Roman" panose="02020603050405020304" pitchFamily="18" charset="0"/>
              </a:rPr>
              <a:t> </a:t>
            </a:r>
            <a:r>
              <a:rPr lang="en-US" dirty="0" err="1">
                <a:effectLst/>
                <a:ea typeface="Times New Roman" panose="02020603050405020304" pitchFamily="18" charset="0"/>
              </a:rPr>
              <a:t>huy</a:t>
            </a:r>
            <a:r>
              <a:rPr lang="en-US" dirty="0">
                <a:effectLst/>
                <a:ea typeface="Times New Roman" panose="02020603050405020304" pitchFamily="18" charset="0"/>
              </a:rPr>
              <a:t> </a:t>
            </a:r>
            <a:r>
              <a:rPr lang="en-US" dirty="0" err="1">
                <a:effectLst/>
                <a:ea typeface="Times New Roman" panose="02020603050405020304" pitchFamily="18" charset="0"/>
              </a:rPr>
              <a:t>động</a:t>
            </a:r>
            <a:r>
              <a:rPr lang="en-US" dirty="0">
                <a:effectLst/>
                <a:ea typeface="Times New Roman" panose="02020603050405020304" pitchFamily="18" charset="0"/>
              </a:rPr>
              <a:t> </a:t>
            </a:r>
            <a:r>
              <a:rPr lang="en-US" dirty="0" err="1">
                <a:effectLst/>
                <a:ea typeface="Times New Roman" panose="02020603050405020304" pitchFamily="18" charset="0"/>
              </a:rPr>
              <a:t>vốn</a:t>
            </a:r>
            <a:r>
              <a:rPr lang="en-US" dirty="0">
                <a:effectLst/>
                <a:ea typeface="Times New Roman" panose="02020603050405020304" pitchFamily="18" charset="0"/>
              </a:rPr>
              <a:t> </a:t>
            </a:r>
            <a:r>
              <a:rPr lang="en-US" dirty="0" err="1">
                <a:effectLst/>
                <a:ea typeface="Times New Roman" panose="02020603050405020304" pitchFamily="18" charset="0"/>
              </a:rPr>
              <a:t>của</a:t>
            </a:r>
            <a:r>
              <a:rPr lang="en-US" dirty="0">
                <a:effectLst/>
                <a:ea typeface="Times New Roman" panose="02020603050405020304" pitchFamily="18" charset="0"/>
              </a:rPr>
              <a:t> </a:t>
            </a:r>
            <a:r>
              <a:rPr lang="en-US" dirty="0" err="1">
                <a:effectLst/>
                <a:ea typeface="Times New Roman" panose="02020603050405020304" pitchFamily="18" charset="0"/>
              </a:rPr>
              <a:t>Sở</a:t>
            </a:r>
            <a:r>
              <a:rPr lang="en-US" dirty="0">
                <a:effectLst/>
                <a:ea typeface="Times New Roman" panose="02020603050405020304" pitchFamily="18" charset="0"/>
              </a:rPr>
              <a:t> XD</a:t>
            </a:r>
            <a:r>
              <a:rPr lang="vi-VN" dirty="0">
                <a:effectLst/>
                <a:ea typeface="Times New Roman" panose="02020603050405020304" pitchFamily="18" charset="0"/>
              </a:rPr>
              <a:t>.</a:t>
            </a:r>
            <a:endParaRPr lang="en-VN" dirty="0"/>
          </a:p>
        </p:txBody>
      </p:sp>
      <p:sp>
        <p:nvSpPr>
          <p:cNvPr id="4" name="TextBox 23">
            <a:extLst>
              <a:ext uri="{FF2B5EF4-FFF2-40B4-BE49-F238E27FC236}">
                <a16:creationId xmlns:a16="http://schemas.microsoft.com/office/drawing/2014/main" id="{F8EA29E1-2573-C844-B257-481BA6F50546}"/>
              </a:ext>
            </a:extLst>
          </p:cNvPr>
          <p:cNvSpPr txBox="1">
            <a:spLocks noChangeArrowheads="1"/>
          </p:cNvSpPr>
          <p:nvPr/>
        </p:nvSpPr>
        <p:spPr bwMode="auto">
          <a:xfrm>
            <a:off x="6555599" y="5970766"/>
            <a:ext cx="2975495" cy="338554"/>
          </a:xfrm>
          <a:prstGeom prst="rect">
            <a:avLst/>
          </a:prstGeom>
          <a:noFill/>
          <a:ln w="9525">
            <a:noFill/>
            <a:miter lim="800000"/>
            <a:headEnd/>
            <a:tailEnd/>
          </a:ln>
        </p:spPr>
        <p:txBody>
          <a:bodyPr wrap="none">
            <a:spAutoFit/>
          </a:bodyPr>
          <a:lstStyle/>
          <a:p>
            <a:pPr algn="r">
              <a:spcAft>
                <a:spcPts val="300"/>
              </a:spcAft>
            </a:pPr>
            <a:r>
              <a:rPr lang="en-US" sz="1600" i="1" dirty="0"/>
              <a:t>Điều 19.3, NĐ 99/2015/NĐ-CP</a:t>
            </a:r>
          </a:p>
        </p:txBody>
      </p:sp>
      <p:sp>
        <p:nvSpPr>
          <p:cNvPr id="5" name="TextBox 23">
            <a:extLst>
              <a:ext uri="{FF2B5EF4-FFF2-40B4-BE49-F238E27FC236}">
                <a16:creationId xmlns:a16="http://schemas.microsoft.com/office/drawing/2014/main" id="{57FE82DE-16B2-B743-BA02-015BD4F078E7}"/>
              </a:ext>
            </a:extLst>
          </p:cNvPr>
          <p:cNvSpPr txBox="1">
            <a:spLocks noChangeArrowheads="1"/>
          </p:cNvSpPr>
          <p:nvPr/>
        </p:nvSpPr>
        <p:spPr bwMode="auto">
          <a:xfrm>
            <a:off x="416496" y="5970766"/>
            <a:ext cx="2701381" cy="338554"/>
          </a:xfrm>
          <a:prstGeom prst="rect">
            <a:avLst/>
          </a:prstGeom>
          <a:noFill/>
          <a:ln w="9525">
            <a:noFill/>
            <a:miter lim="800000"/>
            <a:headEnd/>
            <a:tailEnd/>
          </a:ln>
        </p:spPr>
        <p:txBody>
          <a:bodyPr wrap="none">
            <a:spAutoFit/>
          </a:bodyPr>
          <a:lstStyle/>
          <a:p>
            <a:pPr>
              <a:spcAft>
                <a:spcPts val="300"/>
              </a:spcAft>
            </a:pPr>
            <a:r>
              <a:rPr lang="en-US" sz="1600" i="1" dirty="0"/>
              <a:t>Điều 68 - 74, </a:t>
            </a:r>
            <a:r>
              <a:rPr lang="en-US" sz="1600" i="1" dirty="0" err="1"/>
              <a:t>Luật</a:t>
            </a:r>
            <a:r>
              <a:rPr lang="en-US" sz="1600" i="1" dirty="0"/>
              <a:t> NƠ 2014</a:t>
            </a:r>
          </a:p>
        </p:txBody>
      </p:sp>
      <p:cxnSp>
        <p:nvCxnSpPr>
          <p:cNvPr id="7" name="Straight Connector 6">
            <a:extLst>
              <a:ext uri="{FF2B5EF4-FFF2-40B4-BE49-F238E27FC236}">
                <a16:creationId xmlns:a16="http://schemas.microsoft.com/office/drawing/2014/main" id="{594C9075-2E41-1449-9CE0-8F947E66BFA8}"/>
              </a:ext>
            </a:extLst>
          </p:cNvPr>
          <p:cNvCxnSpPr/>
          <p:nvPr/>
        </p:nvCxnSpPr>
        <p:spPr>
          <a:xfrm>
            <a:off x="-15552" y="5949280"/>
            <a:ext cx="9921240" cy="1588"/>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7824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F5FF0-A306-ED4D-94F0-ACF7D80756E6}"/>
              </a:ext>
            </a:extLst>
          </p:cNvPr>
          <p:cNvSpPr>
            <a:spLocks noGrp="1"/>
          </p:cNvSpPr>
          <p:nvPr>
            <p:ph type="title"/>
          </p:nvPr>
        </p:nvSpPr>
        <p:spPr/>
        <p:txBody>
          <a:bodyPr/>
          <a:lstStyle/>
          <a:p>
            <a:r>
              <a:rPr lang="en-VN" dirty="0"/>
              <a:t>Điều kiện kinh doanh (1)</a:t>
            </a:r>
          </a:p>
        </p:txBody>
      </p:sp>
      <p:sp>
        <p:nvSpPr>
          <p:cNvPr id="3" name="Content Placeholder 2">
            <a:extLst>
              <a:ext uri="{FF2B5EF4-FFF2-40B4-BE49-F238E27FC236}">
                <a16:creationId xmlns:a16="http://schemas.microsoft.com/office/drawing/2014/main" id="{2351A0A3-C89D-E144-9BC2-5337952B7999}"/>
              </a:ext>
            </a:extLst>
          </p:cNvPr>
          <p:cNvSpPr>
            <a:spLocks noGrp="1"/>
          </p:cNvSpPr>
          <p:nvPr>
            <p:ph idx="1"/>
          </p:nvPr>
        </p:nvSpPr>
        <p:spPr/>
        <p:txBody>
          <a:bodyPr/>
          <a:lstStyle/>
          <a:p>
            <a:pPr>
              <a:lnSpc>
                <a:spcPts val="2200"/>
              </a:lnSpc>
              <a:spcBef>
                <a:spcPts val="0"/>
              </a:spcBef>
              <a:spcAft>
                <a:spcPts val="400"/>
              </a:spcAft>
            </a:pPr>
            <a:r>
              <a:rPr lang="en-US" dirty="0" err="1">
                <a:ea typeface="Times New Roman" panose="02020603050405020304" pitchFamily="18" charset="0"/>
              </a:rPr>
              <a:t>Câu</a:t>
            </a:r>
            <a:r>
              <a:rPr lang="en-US" dirty="0">
                <a:ea typeface="Times New Roman" panose="02020603050405020304" pitchFamily="18" charset="0"/>
              </a:rPr>
              <a:t> </a:t>
            </a:r>
            <a:r>
              <a:rPr lang="en-US" dirty="0" err="1">
                <a:ea typeface="Times New Roman" panose="02020603050405020304" pitchFamily="18" charset="0"/>
              </a:rPr>
              <a:t>hỏi</a:t>
            </a:r>
            <a:r>
              <a:rPr lang="en-US" dirty="0">
                <a:ea typeface="Times New Roman" panose="02020603050405020304" pitchFamily="18" charset="0"/>
              </a:rPr>
              <a:t>:</a:t>
            </a:r>
          </a:p>
          <a:p>
            <a:pPr lvl="1">
              <a:lnSpc>
                <a:spcPts val="2200"/>
              </a:lnSpc>
              <a:spcBef>
                <a:spcPts val="0"/>
              </a:spcBef>
              <a:spcAft>
                <a:spcPts val="400"/>
              </a:spcAft>
            </a:pPr>
            <a:r>
              <a:rPr lang="en-US" i="1" dirty="0">
                <a:ea typeface="Times New Roman" panose="02020603050405020304" pitchFamily="18" charset="0"/>
              </a:rPr>
              <a:t>Đ</a:t>
            </a:r>
            <a:r>
              <a:rPr lang="en-US" i="1" dirty="0">
                <a:effectLst/>
                <a:ea typeface="Times New Roman" panose="02020603050405020304" pitchFamily="18" charset="0"/>
              </a:rPr>
              <a:t>iều </a:t>
            </a:r>
            <a:r>
              <a:rPr lang="en-US" i="1" dirty="0" err="1">
                <a:effectLst/>
                <a:ea typeface="Times New Roman" panose="02020603050405020304" pitchFamily="18" charset="0"/>
              </a:rPr>
              <a:t>kiện</a:t>
            </a:r>
            <a:r>
              <a:rPr lang="en-US" i="1" dirty="0">
                <a:effectLst/>
                <a:ea typeface="Times New Roman" panose="02020603050405020304" pitchFamily="18" charset="0"/>
              </a:rPr>
              <a:t> &amp; </a:t>
            </a:r>
            <a:r>
              <a:rPr lang="en-US" i="1" dirty="0" err="1">
                <a:effectLst/>
                <a:ea typeface="Times New Roman" panose="02020603050405020304" pitchFamily="18" charset="0"/>
              </a:rPr>
              <a:t>thủ</a:t>
            </a:r>
            <a:r>
              <a:rPr lang="en-US" i="1" dirty="0">
                <a:effectLst/>
                <a:ea typeface="Times New Roman" panose="02020603050405020304" pitchFamily="18" charset="0"/>
              </a:rPr>
              <a:t> </a:t>
            </a:r>
            <a:r>
              <a:rPr lang="en-US" i="1" dirty="0" err="1">
                <a:effectLst/>
                <a:ea typeface="Times New Roman" panose="02020603050405020304" pitchFamily="18" charset="0"/>
              </a:rPr>
              <a:t>tục</a:t>
            </a:r>
            <a:r>
              <a:rPr lang="en-US" i="1" dirty="0">
                <a:ea typeface="Times New Roman" panose="02020603050405020304" pitchFamily="18" charset="0"/>
              </a:rPr>
              <a:t> </a:t>
            </a:r>
            <a:r>
              <a:rPr lang="en-US" i="1" dirty="0" err="1">
                <a:effectLst/>
                <a:ea typeface="Times New Roman" panose="02020603050405020304" pitchFamily="18" charset="0"/>
              </a:rPr>
              <a:t>liên</a:t>
            </a:r>
            <a:r>
              <a:rPr lang="en-US" i="1" dirty="0">
                <a:effectLst/>
                <a:ea typeface="Times New Roman" panose="02020603050405020304" pitchFamily="18" charset="0"/>
              </a:rPr>
              <a:t> </a:t>
            </a:r>
            <a:r>
              <a:rPr lang="en-US" i="1" dirty="0" err="1">
                <a:effectLst/>
                <a:ea typeface="Times New Roman" panose="02020603050405020304" pitchFamily="18" charset="0"/>
              </a:rPr>
              <a:t>quan</a:t>
            </a:r>
            <a:r>
              <a:rPr lang="en-US" i="1" dirty="0">
                <a:effectLst/>
                <a:ea typeface="Times New Roman" panose="02020603050405020304" pitchFamily="18" charset="0"/>
              </a:rPr>
              <a:t> </a:t>
            </a:r>
            <a:r>
              <a:rPr lang="en-US" i="1" dirty="0" err="1">
                <a:effectLst/>
                <a:ea typeface="Times New Roman" panose="02020603050405020304" pitchFamily="18" charset="0"/>
              </a:rPr>
              <a:t>đến</a:t>
            </a:r>
            <a:r>
              <a:rPr lang="en-US" i="1" dirty="0">
                <a:effectLst/>
                <a:ea typeface="Times New Roman" panose="02020603050405020304" pitchFamily="18" charset="0"/>
              </a:rPr>
              <a:t> </a:t>
            </a:r>
            <a:r>
              <a:rPr lang="en-US" i="1" dirty="0" err="1">
                <a:effectLst/>
                <a:ea typeface="Times New Roman" panose="02020603050405020304" pitchFamily="18" charset="0"/>
              </a:rPr>
              <a:t>ngành</a:t>
            </a:r>
            <a:r>
              <a:rPr lang="en-US" i="1" dirty="0">
                <a:effectLst/>
                <a:ea typeface="Times New Roman" panose="02020603050405020304" pitchFamily="18" charset="0"/>
              </a:rPr>
              <a:t> </a:t>
            </a:r>
            <a:r>
              <a:rPr lang="en-US" i="1" dirty="0" err="1">
                <a:effectLst/>
                <a:ea typeface="Times New Roman" panose="02020603050405020304" pitchFamily="18" charset="0"/>
              </a:rPr>
              <a:t>nghề</a:t>
            </a:r>
            <a:r>
              <a:rPr lang="en-US" i="1" dirty="0">
                <a:effectLst/>
                <a:ea typeface="Times New Roman" panose="02020603050405020304" pitchFamily="18" charset="0"/>
              </a:rPr>
              <a:t> </a:t>
            </a:r>
            <a:r>
              <a:rPr lang="en-US" i="1" dirty="0" err="1">
                <a:effectLst/>
                <a:ea typeface="Times New Roman" panose="02020603050405020304" pitchFamily="18" charset="0"/>
              </a:rPr>
              <a:t>kinh</a:t>
            </a:r>
            <a:r>
              <a:rPr lang="en-US" i="1" dirty="0">
                <a:effectLst/>
                <a:ea typeface="Times New Roman" panose="02020603050405020304" pitchFamily="18" charset="0"/>
              </a:rPr>
              <a:t> </a:t>
            </a:r>
            <a:r>
              <a:rPr lang="en-US" i="1" dirty="0" err="1">
                <a:effectLst/>
                <a:ea typeface="Times New Roman" panose="02020603050405020304" pitchFamily="18" charset="0"/>
              </a:rPr>
              <a:t>doanh</a:t>
            </a:r>
            <a:r>
              <a:rPr lang="en-US" i="1" dirty="0">
                <a:effectLst/>
                <a:ea typeface="Times New Roman" panose="02020603050405020304" pitchFamily="18" charset="0"/>
              </a:rPr>
              <a:t>, </a:t>
            </a:r>
            <a:r>
              <a:rPr lang="en-US" i="1" dirty="0" err="1">
                <a:effectLst/>
                <a:ea typeface="Times New Roman" panose="02020603050405020304" pitchFamily="18" charset="0"/>
              </a:rPr>
              <a:t>vốn</a:t>
            </a:r>
            <a:r>
              <a:rPr lang="en-US" i="1" dirty="0">
                <a:effectLst/>
                <a:ea typeface="Times New Roman" panose="02020603050405020304" pitchFamily="18" charset="0"/>
              </a:rPr>
              <a:t>, </a:t>
            </a:r>
            <a:r>
              <a:rPr lang="en-US" i="1" dirty="0" err="1">
                <a:effectLst/>
                <a:ea typeface="Times New Roman" panose="02020603050405020304" pitchFamily="18" charset="0"/>
              </a:rPr>
              <a:t>năng</a:t>
            </a:r>
            <a:r>
              <a:rPr lang="en-US" i="1" dirty="0">
                <a:effectLst/>
                <a:ea typeface="Times New Roman" panose="02020603050405020304" pitchFamily="18" charset="0"/>
              </a:rPr>
              <a:t> </a:t>
            </a:r>
            <a:r>
              <a:rPr lang="en-US" i="1" dirty="0" err="1">
                <a:effectLst/>
                <a:ea typeface="Times New Roman" panose="02020603050405020304" pitchFamily="18" charset="0"/>
              </a:rPr>
              <a:t>lực</a:t>
            </a:r>
            <a:r>
              <a:rPr lang="en-US" i="1" dirty="0">
                <a:effectLst/>
                <a:ea typeface="Times New Roman" panose="02020603050405020304" pitchFamily="18" charset="0"/>
              </a:rPr>
              <a:t> </a:t>
            </a:r>
            <a:r>
              <a:rPr lang="en-US" i="1" dirty="0" err="1">
                <a:effectLst/>
                <a:ea typeface="Times New Roman" panose="02020603050405020304" pitchFamily="18" charset="0"/>
              </a:rPr>
              <a:t>tài</a:t>
            </a:r>
            <a:r>
              <a:rPr lang="en-US" i="1" dirty="0">
                <a:effectLst/>
                <a:ea typeface="Times New Roman" panose="02020603050405020304" pitchFamily="18" charset="0"/>
              </a:rPr>
              <a:t> </a:t>
            </a:r>
            <a:r>
              <a:rPr lang="en-US" i="1" dirty="0" err="1">
                <a:effectLst/>
                <a:ea typeface="Times New Roman" panose="02020603050405020304" pitchFamily="18" charset="0"/>
              </a:rPr>
              <a:t>chính</a:t>
            </a:r>
            <a:r>
              <a:rPr lang="en-US" i="1" dirty="0">
                <a:effectLst/>
                <a:ea typeface="Times New Roman" panose="02020603050405020304" pitchFamily="18" charset="0"/>
              </a:rPr>
              <a:t> &amp; </a:t>
            </a:r>
            <a:r>
              <a:rPr lang="en-US" i="1" dirty="0" err="1">
                <a:effectLst/>
                <a:ea typeface="Times New Roman" panose="02020603050405020304" pitchFamily="18" charset="0"/>
              </a:rPr>
              <a:t>ký</a:t>
            </a:r>
            <a:r>
              <a:rPr lang="en-US" i="1" dirty="0">
                <a:effectLst/>
                <a:ea typeface="Times New Roman" panose="02020603050405020304" pitchFamily="18" charset="0"/>
              </a:rPr>
              <a:t> </a:t>
            </a:r>
            <a:r>
              <a:rPr lang="en-US" i="1" dirty="0" err="1">
                <a:effectLst/>
                <a:ea typeface="Times New Roman" panose="02020603050405020304" pitchFamily="18" charset="0"/>
              </a:rPr>
              <a:t>quỹ</a:t>
            </a:r>
            <a:r>
              <a:rPr lang="en-US" i="1" dirty="0">
                <a:effectLst/>
                <a:ea typeface="Times New Roman" panose="02020603050405020304" pitchFamily="18" charset="0"/>
              </a:rPr>
              <a:t> </a:t>
            </a:r>
            <a:r>
              <a:rPr lang="en-US" i="1" dirty="0" err="1">
                <a:effectLst/>
                <a:ea typeface="Times New Roman" panose="02020603050405020304" pitchFamily="18" charset="0"/>
              </a:rPr>
              <a:t>để</a:t>
            </a:r>
            <a:r>
              <a:rPr lang="en-US" i="1" dirty="0">
                <a:effectLst/>
                <a:ea typeface="Times New Roman" panose="02020603050405020304" pitchFamily="18" charset="0"/>
              </a:rPr>
              <a:t> </a:t>
            </a:r>
            <a:r>
              <a:rPr lang="en-US" i="1" dirty="0" err="1">
                <a:effectLst/>
                <a:ea typeface="Times New Roman" panose="02020603050405020304" pitchFamily="18" charset="0"/>
              </a:rPr>
              <a:t>thực</a:t>
            </a:r>
            <a:r>
              <a:rPr lang="en-US" i="1" dirty="0">
                <a:effectLst/>
                <a:ea typeface="Times New Roman" panose="02020603050405020304" pitchFamily="18" charset="0"/>
              </a:rPr>
              <a:t> </a:t>
            </a:r>
            <a:r>
              <a:rPr lang="en-US" i="1" dirty="0" err="1">
                <a:effectLst/>
                <a:ea typeface="Times New Roman" panose="02020603050405020304" pitchFamily="18" charset="0"/>
              </a:rPr>
              <a:t>hiện</a:t>
            </a:r>
            <a:r>
              <a:rPr lang="en-US" i="1" dirty="0">
                <a:effectLst/>
                <a:ea typeface="Times New Roman" panose="02020603050405020304" pitchFamily="18" charset="0"/>
              </a:rPr>
              <a:t> </a:t>
            </a:r>
            <a:r>
              <a:rPr lang="en-US" i="1" dirty="0" err="1">
                <a:effectLst/>
                <a:ea typeface="Times New Roman" panose="02020603050405020304" pitchFamily="18" charset="0"/>
              </a:rPr>
              <a:t>Dự</a:t>
            </a:r>
            <a:r>
              <a:rPr lang="en-US" i="1" dirty="0">
                <a:effectLst/>
                <a:ea typeface="Times New Roman" panose="02020603050405020304" pitchFamily="18" charset="0"/>
              </a:rPr>
              <a:t> </a:t>
            </a:r>
            <a:r>
              <a:rPr lang="en-US" i="1" dirty="0" err="1">
                <a:effectLst/>
                <a:ea typeface="Times New Roman" panose="02020603050405020304" pitchFamily="18" charset="0"/>
              </a:rPr>
              <a:t>án</a:t>
            </a:r>
            <a:r>
              <a:rPr lang="en-US" i="1" dirty="0">
                <a:effectLst/>
                <a:ea typeface="Times New Roman" panose="02020603050405020304" pitchFamily="18" charset="0"/>
              </a:rPr>
              <a:t> </a:t>
            </a:r>
            <a:r>
              <a:rPr lang="en-US" i="1" dirty="0" err="1">
                <a:effectLst/>
                <a:ea typeface="Times New Roman" panose="02020603050405020304" pitchFamily="18" charset="0"/>
              </a:rPr>
              <a:t>kinh</a:t>
            </a:r>
            <a:r>
              <a:rPr lang="en-US" i="1" dirty="0">
                <a:effectLst/>
                <a:ea typeface="Times New Roman" panose="02020603050405020304" pitchFamily="18" charset="0"/>
              </a:rPr>
              <a:t> </a:t>
            </a:r>
            <a:r>
              <a:rPr lang="en-US" i="1" dirty="0" err="1">
                <a:effectLst/>
                <a:ea typeface="Times New Roman" panose="02020603050405020304" pitchFamily="18" charset="0"/>
              </a:rPr>
              <a:t>doanh</a:t>
            </a:r>
            <a:r>
              <a:rPr lang="en-US" i="1" dirty="0">
                <a:effectLst/>
                <a:ea typeface="Times New Roman" panose="02020603050405020304" pitchFamily="18" charset="0"/>
              </a:rPr>
              <a:t> </a:t>
            </a:r>
            <a:r>
              <a:rPr lang="en-US" i="1" dirty="0" err="1">
                <a:effectLst/>
                <a:ea typeface="Times New Roman" panose="02020603050405020304" pitchFamily="18" charset="0"/>
              </a:rPr>
              <a:t>bất</a:t>
            </a:r>
            <a:r>
              <a:rPr lang="en-US" i="1" dirty="0">
                <a:effectLst/>
                <a:ea typeface="Times New Roman" panose="02020603050405020304" pitchFamily="18" charset="0"/>
              </a:rPr>
              <a:t> </a:t>
            </a:r>
            <a:r>
              <a:rPr lang="en-US" i="1" dirty="0" err="1">
                <a:effectLst/>
                <a:ea typeface="Times New Roman" panose="02020603050405020304" pitchFamily="18" charset="0"/>
              </a:rPr>
              <a:t>động</a:t>
            </a:r>
            <a:r>
              <a:rPr lang="en-US" i="1" dirty="0">
                <a:effectLst/>
                <a:ea typeface="Times New Roman" panose="02020603050405020304" pitchFamily="18" charset="0"/>
              </a:rPr>
              <a:t> </a:t>
            </a:r>
            <a:r>
              <a:rPr lang="en-US" i="1" dirty="0" err="1">
                <a:effectLst/>
                <a:ea typeface="Times New Roman" panose="02020603050405020304" pitchFamily="18" charset="0"/>
              </a:rPr>
              <a:t>sản</a:t>
            </a:r>
            <a:r>
              <a:rPr lang="en-US" i="1" dirty="0">
                <a:effectLst/>
                <a:ea typeface="Times New Roman" panose="02020603050405020304" pitchFamily="18" charset="0"/>
              </a:rPr>
              <a:t>?</a:t>
            </a:r>
          </a:p>
          <a:p>
            <a:pPr>
              <a:lnSpc>
                <a:spcPts val="2200"/>
              </a:lnSpc>
              <a:spcBef>
                <a:spcPts val="0"/>
              </a:spcBef>
              <a:spcAft>
                <a:spcPts val="400"/>
              </a:spcAft>
            </a:pPr>
            <a:r>
              <a:rPr lang="en-US" dirty="0" err="1">
                <a:ea typeface="Times New Roman" panose="02020603050405020304" pitchFamily="18" charset="0"/>
              </a:rPr>
              <a:t>Đáp</a:t>
            </a:r>
            <a:r>
              <a:rPr lang="en-US" dirty="0">
                <a:ea typeface="Times New Roman" panose="02020603050405020304" pitchFamily="18" charset="0"/>
              </a:rPr>
              <a:t> </a:t>
            </a:r>
            <a:r>
              <a:rPr lang="en-US" dirty="0" err="1">
                <a:ea typeface="Times New Roman" panose="02020603050405020304" pitchFamily="18" charset="0"/>
              </a:rPr>
              <a:t>án</a:t>
            </a:r>
            <a:r>
              <a:rPr lang="en-US" dirty="0">
                <a:ea typeface="Times New Roman" panose="02020603050405020304" pitchFamily="18" charset="0"/>
              </a:rPr>
              <a:t>:</a:t>
            </a:r>
            <a:endParaRPr lang="en-US" dirty="0">
              <a:effectLst/>
              <a:ea typeface="Times New Roman" panose="02020603050405020304" pitchFamily="18" charset="0"/>
            </a:endParaRPr>
          </a:p>
          <a:p>
            <a:pPr lvl="1">
              <a:lnSpc>
                <a:spcPts val="2200"/>
              </a:lnSpc>
              <a:spcBef>
                <a:spcPts val="0"/>
              </a:spcBef>
              <a:spcAft>
                <a:spcPts val="400"/>
              </a:spcAft>
            </a:pPr>
            <a:r>
              <a:rPr lang="en-US" sz="1800" b="1" i="1" dirty="0" err="1">
                <a:effectLst/>
                <a:ea typeface="Times New Roman" panose="02020603050405020304" pitchFamily="18" charset="0"/>
              </a:rPr>
              <a:t>Ngành</a:t>
            </a:r>
            <a:r>
              <a:rPr lang="en-US" sz="1800" b="1" i="1" dirty="0">
                <a:effectLst/>
                <a:ea typeface="Times New Roman" panose="02020603050405020304" pitchFamily="18" charset="0"/>
              </a:rPr>
              <a:t> </a:t>
            </a:r>
            <a:r>
              <a:rPr lang="en-US" sz="1800" b="1" i="1" dirty="0" err="1">
                <a:effectLst/>
                <a:ea typeface="Times New Roman" panose="02020603050405020304" pitchFamily="18" charset="0"/>
              </a:rPr>
              <a:t>nghề</a:t>
            </a:r>
            <a:r>
              <a:rPr lang="en-US" sz="1800" b="1" i="1" dirty="0">
                <a:effectLst/>
                <a:ea typeface="Times New Roman" panose="02020603050405020304" pitchFamily="18" charset="0"/>
              </a:rPr>
              <a:t> </a:t>
            </a:r>
            <a:r>
              <a:rPr lang="en-US" sz="1800" b="1" i="1" dirty="0" err="1">
                <a:effectLst/>
                <a:ea typeface="Times New Roman" panose="02020603050405020304" pitchFamily="18" charset="0"/>
              </a:rPr>
              <a:t>kinh</a:t>
            </a:r>
            <a:r>
              <a:rPr lang="en-US" sz="1800" b="1" i="1" dirty="0">
                <a:effectLst/>
                <a:ea typeface="Times New Roman" panose="02020603050405020304" pitchFamily="18" charset="0"/>
              </a:rPr>
              <a:t> </a:t>
            </a:r>
            <a:r>
              <a:rPr lang="en-US" sz="1800" b="1" i="1" dirty="0" err="1">
                <a:effectLst/>
                <a:ea typeface="Times New Roman" panose="02020603050405020304" pitchFamily="18" charset="0"/>
              </a:rPr>
              <a:t>doanh</a:t>
            </a:r>
            <a:r>
              <a:rPr lang="en-US" sz="1800" b="1" i="1" dirty="0">
                <a:effectLst/>
                <a:ea typeface="Times New Roman" panose="02020603050405020304" pitchFamily="18" charset="0"/>
              </a:rPr>
              <a:t>:</a:t>
            </a:r>
            <a:endParaRPr lang="en-VN" sz="1800" dirty="0">
              <a:effectLst/>
              <a:ea typeface="Times New Roman" panose="02020603050405020304" pitchFamily="18" charset="0"/>
            </a:endParaRPr>
          </a:p>
          <a:p>
            <a:pPr lvl="2">
              <a:lnSpc>
                <a:spcPts val="2200"/>
              </a:lnSpc>
              <a:spcBef>
                <a:spcPts val="0"/>
              </a:spcBef>
              <a:spcAft>
                <a:spcPts val="400"/>
              </a:spcAft>
            </a:pPr>
            <a:r>
              <a:rPr lang="en-US" sz="1800" dirty="0" err="1">
                <a:effectLst/>
                <a:ea typeface="Times New Roman" panose="02020603050405020304" pitchFamily="18" charset="0"/>
              </a:rPr>
              <a:t>Phải</a:t>
            </a:r>
            <a:r>
              <a:rPr lang="en-US" sz="1800" dirty="0">
                <a:effectLst/>
                <a:ea typeface="Times New Roman" panose="02020603050405020304" pitchFamily="18" charset="0"/>
              </a:rPr>
              <a:t> </a:t>
            </a:r>
            <a:r>
              <a:rPr lang="en-US" sz="1800" dirty="0" err="1">
                <a:effectLst/>
                <a:ea typeface="Times New Roman" panose="02020603050405020304" pitchFamily="18" charset="0"/>
              </a:rPr>
              <a:t>đăng</a:t>
            </a:r>
            <a:r>
              <a:rPr lang="en-US" sz="1800" dirty="0">
                <a:effectLst/>
                <a:ea typeface="Times New Roman" panose="02020603050405020304" pitchFamily="18" charset="0"/>
              </a:rPr>
              <a:t> </a:t>
            </a:r>
            <a:r>
              <a:rPr lang="en-US" sz="1800" dirty="0" err="1">
                <a:effectLst/>
                <a:ea typeface="Times New Roman" panose="02020603050405020304" pitchFamily="18" charset="0"/>
              </a:rPr>
              <a:t>ký</a:t>
            </a:r>
            <a:r>
              <a:rPr lang="en-US" sz="1800" dirty="0">
                <a:effectLst/>
                <a:ea typeface="Times New Roman" panose="02020603050405020304" pitchFamily="18" charset="0"/>
              </a:rPr>
              <a:t> </a:t>
            </a:r>
            <a:r>
              <a:rPr lang="en-US" sz="1800" dirty="0" err="1">
                <a:effectLst/>
                <a:ea typeface="Times New Roman" panose="02020603050405020304" pitchFamily="18" charset="0"/>
              </a:rPr>
              <a:t>ngành</a:t>
            </a:r>
            <a:r>
              <a:rPr lang="en-US" sz="1800" dirty="0">
                <a:effectLst/>
                <a:ea typeface="Times New Roman" panose="02020603050405020304" pitchFamily="18" charset="0"/>
              </a:rPr>
              <a:t> </a:t>
            </a:r>
            <a:r>
              <a:rPr lang="en-US" sz="1800" dirty="0" err="1">
                <a:effectLst/>
                <a:ea typeface="Times New Roman" panose="02020603050405020304" pitchFamily="18" charset="0"/>
              </a:rPr>
              <a:t>nghề</a:t>
            </a:r>
            <a:r>
              <a:rPr lang="en-US" sz="1800" dirty="0">
                <a:effectLst/>
                <a:ea typeface="Times New Roman" panose="02020603050405020304" pitchFamily="18" charset="0"/>
              </a:rPr>
              <a:t> </a:t>
            </a:r>
            <a:r>
              <a:rPr lang="en-US" sz="1800" i="1" dirty="0">
                <a:effectLst/>
                <a:ea typeface="Times New Roman" panose="02020603050405020304" pitchFamily="18" charset="0"/>
              </a:rPr>
              <a:t>“</a:t>
            </a:r>
            <a:r>
              <a:rPr lang="en-US" sz="1800" i="1" dirty="0" err="1">
                <a:effectLst/>
                <a:ea typeface="Times New Roman" panose="02020603050405020304" pitchFamily="18" charset="0"/>
              </a:rPr>
              <a:t>kinh</a:t>
            </a:r>
            <a:r>
              <a:rPr lang="en-US" sz="1800" i="1" dirty="0">
                <a:effectLst/>
                <a:ea typeface="Times New Roman" panose="02020603050405020304" pitchFamily="18" charset="0"/>
              </a:rPr>
              <a:t> </a:t>
            </a:r>
            <a:r>
              <a:rPr lang="en-US" sz="1800" i="1" dirty="0" err="1">
                <a:effectLst/>
                <a:ea typeface="Times New Roman" panose="02020603050405020304" pitchFamily="18" charset="0"/>
              </a:rPr>
              <a:t>doanh</a:t>
            </a:r>
            <a:r>
              <a:rPr lang="en-US" sz="1800" i="1" dirty="0">
                <a:effectLst/>
                <a:ea typeface="Times New Roman" panose="02020603050405020304" pitchFamily="18" charset="0"/>
              </a:rPr>
              <a:t> </a:t>
            </a:r>
            <a:r>
              <a:rPr lang="en-US" sz="1800" i="1" dirty="0" err="1">
                <a:effectLst/>
                <a:ea typeface="Times New Roman" panose="02020603050405020304" pitchFamily="18" charset="0"/>
              </a:rPr>
              <a:t>bất</a:t>
            </a:r>
            <a:r>
              <a:rPr lang="en-US" sz="1800" i="1" dirty="0">
                <a:effectLst/>
                <a:ea typeface="Times New Roman" panose="02020603050405020304" pitchFamily="18" charset="0"/>
              </a:rPr>
              <a:t> </a:t>
            </a:r>
            <a:r>
              <a:rPr lang="en-US" sz="1800" i="1" dirty="0" err="1">
                <a:effectLst/>
                <a:ea typeface="Times New Roman" panose="02020603050405020304" pitchFamily="18" charset="0"/>
              </a:rPr>
              <a:t>động</a:t>
            </a:r>
            <a:r>
              <a:rPr lang="en-US" sz="1800" i="1" dirty="0">
                <a:effectLst/>
                <a:ea typeface="Times New Roman" panose="02020603050405020304" pitchFamily="18" charset="0"/>
              </a:rPr>
              <a:t> </a:t>
            </a:r>
            <a:r>
              <a:rPr lang="en-US" sz="1800" i="1" dirty="0" err="1">
                <a:effectLst/>
                <a:ea typeface="Times New Roman" panose="02020603050405020304" pitchFamily="18" charset="0"/>
              </a:rPr>
              <a:t>sản</a:t>
            </a:r>
            <a:r>
              <a:rPr lang="en-US" sz="1800" i="1" dirty="0">
                <a:effectLst/>
                <a:ea typeface="Times New Roman" panose="02020603050405020304" pitchFamily="18" charset="0"/>
              </a:rPr>
              <a:t>, </a:t>
            </a:r>
            <a:r>
              <a:rPr lang="en-US" sz="1800" i="1" dirty="0" err="1">
                <a:effectLst/>
                <a:ea typeface="Times New Roman" panose="02020603050405020304" pitchFamily="18" charset="0"/>
              </a:rPr>
              <a:t>quyển</a:t>
            </a:r>
            <a:r>
              <a:rPr lang="en-US" sz="1800" i="1" dirty="0">
                <a:effectLst/>
                <a:ea typeface="Times New Roman" panose="02020603050405020304" pitchFamily="18" charset="0"/>
              </a:rPr>
              <a:t> </a:t>
            </a:r>
            <a:r>
              <a:rPr lang="en-US" sz="1800" i="1" dirty="0" err="1">
                <a:effectLst/>
                <a:ea typeface="Times New Roman" panose="02020603050405020304" pitchFamily="18" charset="0"/>
              </a:rPr>
              <a:t>sử</a:t>
            </a:r>
            <a:r>
              <a:rPr lang="en-US" sz="1800" i="1" dirty="0">
                <a:effectLst/>
                <a:ea typeface="Times New Roman" panose="02020603050405020304" pitchFamily="18" charset="0"/>
              </a:rPr>
              <a:t> </a:t>
            </a:r>
            <a:r>
              <a:rPr lang="en-US" sz="1800" i="1" dirty="0" err="1">
                <a:effectLst/>
                <a:ea typeface="Times New Roman" panose="02020603050405020304" pitchFamily="18" charset="0"/>
              </a:rPr>
              <a:t>dụng</a:t>
            </a:r>
            <a:r>
              <a:rPr lang="en-US" sz="1800" i="1" dirty="0">
                <a:effectLst/>
                <a:ea typeface="Times New Roman" panose="02020603050405020304" pitchFamily="18" charset="0"/>
              </a:rPr>
              <a:t> </a:t>
            </a:r>
            <a:r>
              <a:rPr lang="en-US" sz="1800" i="1" dirty="0" err="1">
                <a:effectLst/>
                <a:ea typeface="Times New Roman" panose="02020603050405020304" pitchFamily="18" charset="0"/>
              </a:rPr>
              <a:t>đất</a:t>
            </a:r>
            <a:r>
              <a:rPr lang="en-US" sz="1800" i="1" dirty="0">
                <a:effectLst/>
                <a:ea typeface="Times New Roman" panose="02020603050405020304" pitchFamily="18" charset="0"/>
              </a:rPr>
              <a:t> </a:t>
            </a:r>
            <a:r>
              <a:rPr lang="en-US" sz="1800" i="1" dirty="0" err="1">
                <a:effectLst/>
                <a:ea typeface="Times New Roman" panose="02020603050405020304" pitchFamily="18" charset="0"/>
              </a:rPr>
              <a:t>thuộc</a:t>
            </a:r>
            <a:r>
              <a:rPr lang="en-US" sz="1800" i="1" dirty="0">
                <a:effectLst/>
                <a:ea typeface="Times New Roman" panose="02020603050405020304" pitchFamily="18" charset="0"/>
              </a:rPr>
              <a:t> </a:t>
            </a:r>
            <a:r>
              <a:rPr lang="en-US" sz="1800" i="1" dirty="0" err="1">
                <a:effectLst/>
                <a:ea typeface="Times New Roman" panose="02020603050405020304" pitchFamily="18" charset="0"/>
              </a:rPr>
              <a:t>quyền</a:t>
            </a:r>
            <a:r>
              <a:rPr lang="en-US" sz="1800" i="1" dirty="0">
                <a:effectLst/>
                <a:ea typeface="Times New Roman" panose="02020603050405020304" pitchFamily="18" charset="0"/>
              </a:rPr>
              <a:t> </a:t>
            </a:r>
            <a:r>
              <a:rPr lang="en-US" sz="1800" i="1" dirty="0" err="1">
                <a:effectLst/>
                <a:ea typeface="Times New Roman" panose="02020603050405020304" pitchFamily="18" charset="0"/>
              </a:rPr>
              <a:t>chủ</a:t>
            </a:r>
            <a:r>
              <a:rPr lang="en-US" sz="1800" i="1" dirty="0">
                <a:effectLst/>
                <a:ea typeface="Times New Roman" panose="02020603050405020304" pitchFamily="18" charset="0"/>
              </a:rPr>
              <a:t> </a:t>
            </a:r>
            <a:r>
              <a:rPr lang="en-US" sz="1800" i="1" dirty="0" err="1">
                <a:effectLst/>
                <a:ea typeface="Times New Roman" panose="02020603050405020304" pitchFamily="18" charset="0"/>
              </a:rPr>
              <a:t>sở</a:t>
            </a:r>
            <a:r>
              <a:rPr lang="en-US" sz="1800" i="1" dirty="0">
                <a:effectLst/>
                <a:ea typeface="Times New Roman" panose="02020603050405020304" pitchFamily="18" charset="0"/>
              </a:rPr>
              <a:t> </a:t>
            </a:r>
            <a:r>
              <a:rPr lang="en-US" sz="1800" i="1" dirty="0" err="1">
                <a:effectLst/>
                <a:ea typeface="Times New Roman" panose="02020603050405020304" pitchFamily="18" charset="0"/>
              </a:rPr>
              <a:t>hữu</a:t>
            </a:r>
            <a:r>
              <a:rPr lang="en-US" sz="1800" i="1" dirty="0">
                <a:effectLst/>
                <a:ea typeface="Times New Roman" panose="02020603050405020304" pitchFamily="18" charset="0"/>
              </a:rPr>
              <a:t>, </a:t>
            </a:r>
            <a:r>
              <a:rPr lang="en-US" sz="1800" i="1" dirty="0" err="1">
                <a:effectLst/>
                <a:ea typeface="Times New Roman" panose="02020603050405020304" pitchFamily="18" charset="0"/>
              </a:rPr>
              <a:t>chủ</a:t>
            </a:r>
            <a:r>
              <a:rPr lang="en-US" sz="1800" i="1" dirty="0">
                <a:effectLst/>
                <a:ea typeface="Times New Roman" panose="02020603050405020304" pitchFamily="18" charset="0"/>
              </a:rPr>
              <a:t> </a:t>
            </a:r>
            <a:r>
              <a:rPr lang="en-US" sz="1800" i="1" dirty="0" err="1">
                <a:effectLst/>
                <a:ea typeface="Times New Roman" panose="02020603050405020304" pitchFamily="18" charset="0"/>
              </a:rPr>
              <a:t>sử</a:t>
            </a:r>
            <a:r>
              <a:rPr lang="en-US" sz="1800" i="1" dirty="0">
                <a:effectLst/>
                <a:ea typeface="Times New Roman" panose="02020603050405020304" pitchFamily="18" charset="0"/>
              </a:rPr>
              <a:t> </a:t>
            </a:r>
            <a:r>
              <a:rPr lang="en-US" sz="1800" i="1" dirty="0" err="1">
                <a:effectLst/>
                <a:ea typeface="Times New Roman" panose="02020603050405020304" pitchFamily="18" charset="0"/>
              </a:rPr>
              <a:t>dụng</a:t>
            </a:r>
            <a:r>
              <a:rPr lang="en-US" sz="1800" i="1" dirty="0">
                <a:effectLst/>
                <a:ea typeface="Times New Roman" panose="02020603050405020304" pitchFamily="18" charset="0"/>
              </a:rPr>
              <a:t> </a:t>
            </a:r>
            <a:r>
              <a:rPr lang="en-US" sz="1800" i="1" dirty="0" err="1">
                <a:effectLst/>
                <a:ea typeface="Times New Roman" panose="02020603050405020304" pitchFamily="18" charset="0"/>
              </a:rPr>
              <a:t>hoặc</a:t>
            </a:r>
            <a:r>
              <a:rPr lang="en-US" sz="1800" i="1" dirty="0">
                <a:effectLst/>
                <a:ea typeface="Times New Roman" panose="02020603050405020304" pitchFamily="18" charset="0"/>
              </a:rPr>
              <a:t> </a:t>
            </a:r>
            <a:r>
              <a:rPr lang="en-US" sz="1800" i="1" dirty="0" err="1">
                <a:effectLst/>
                <a:ea typeface="Times New Roman" panose="02020603050405020304" pitchFamily="18" charset="0"/>
              </a:rPr>
              <a:t>đi</a:t>
            </a:r>
            <a:r>
              <a:rPr lang="en-US" sz="1800" i="1" dirty="0">
                <a:effectLst/>
                <a:ea typeface="Times New Roman" panose="02020603050405020304" pitchFamily="18" charset="0"/>
              </a:rPr>
              <a:t> </a:t>
            </a:r>
            <a:r>
              <a:rPr lang="en-US" sz="1800" i="1" dirty="0" err="1">
                <a:effectLst/>
                <a:ea typeface="Times New Roman" panose="02020603050405020304" pitchFamily="18" charset="0"/>
              </a:rPr>
              <a:t>thuê</a:t>
            </a:r>
            <a:r>
              <a:rPr lang="en-US" sz="1800" i="1" dirty="0">
                <a:effectLst/>
                <a:ea typeface="Times New Roman" panose="02020603050405020304" pitchFamily="18" charset="0"/>
              </a:rPr>
              <a:t>” </a:t>
            </a:r>
            <a:r>
              <a:rPr lang="en-US" sz="1800" dirty="0">
                <a:effectLst/>
                <a:ea typeface="Times New Roman" panose="02020603050405020304" pitchFamily="18" charset="0"/>
              </a:rPr>
              <a:t>(</a:t>
            </a:r>
            <a:r>
              <a:rPr lang="en-US" sz="1800" dirty="0" err="1">
                <a:effectLst/>
                <a:ea typeface="Times New Roman" panose="02020603050405020304" pitchFamily="18" charset="0"/>
              </a:rPr>
              <a:t>mã</a:t>
            </a:r>
            <a:r>
              <a:rPr lang="en-US" sz="1800" dirty="0">
                <a:effectLst/>
                <a:ea typeface="Times New Roman" panose="02020603050405020304" pitchFamily="18" charset="0"/>
              </a:rPr>
              <a:t> </a:t>
            </a:r>
            <a:r>
              <a:rPr lang="en-US" sz="1800" dirty="0" err="1">
                <a:effectLst/>
                <a:ea typeface="Times New Roman" panose="02020603050405020304" pitchFamily="18" charset="0"/>
              </a:rPr>
              <a:t>ngành</a:t>
            </a:r>
            <a:r>
              <a:rPr lang="en-US" sz="1800" dirty="0">
                <a:effectLst/>
                <a:ea typeface="Times New Roman" panose="02020603050405020304" pitchFamily="18" charset="0"/>
              </a:rPr>
              <a:t> 6810)</a:t>
            </a:r>
            <a:r>
              <a:rPr lang="vi-VN" sz="1800" dirty="0">
                <a:effectLst/>
                <a:ea typeface="Times New Roman" panose="02020603050405020304" pitchFamily="18" charset="0"/>
              </a:rPr>
              <a:t>.</a:t>
            </a:r>
            <a:r>
              <a:rPr lang="en-VN" sz="1600" dirty="0">
                <a:effectLst/>
              </a:rPr>
              <a:t> </a:t>
            </a:r>
          </a:p>
          <a:p>
            <a:pPr lvl="1">
              <a:lnSpc>
                <a:spcPts val="2200"/>
              </a:lnSpc>
              <a:spcBef>
                <a:spcPts val="0"/>
              </a:spcBef>
              <a:spcAft>
                <a:spcPts val="400"/>
              </a:spcAft>
            </a:pPr>
            <a:r>
              <a:rPr lang="en-US" sz="1800" b="1" i="1" dirty="0" err="1">
                <a:effectLst/>
                <a:ea typeface="Times New Roman" panose="02020603050405020304" pitchFamily="18" charset="0"/>
              </a:rPr>
              <a:t>Vốn</a:t>
            </a:r>
            <a:r>
              <a:rPr lang="en-US" sz="1800" b="1" i="1" dirty="0">
                <a:effectLst/>
                <a:ea typeface="Times New Roman" panose="02020603050405020304" pitchFamily="18" charset="0"/>
              </a:rPr>
              <a:t> </a:t>
            </a:r>
            <a:r>
              <a:rPr lang="en-US" sz="1800" b="1" i="1" dirty="0" err="1">
                <a:effectLst/>
                <a:ea typeface="Times New Roman" panose="02020603050405020304" pitchFamily="18" charset="0"/>
              </a:rPr>
              <a:t>pháp</a:t>
            </a:r>
            <a:r>
              <a:rPr lang="en-US" sz="1800" b="1" i="1" dirty="0">
                <a:effectLst/>
                <a:ea typeface="Times New Roman" panose="02020603050405020304" pitchFamily="18" charset="0"/>
              </a:rPr>
              <a:t> </a:t>
            </a:r>
            <a:r>
              <a:rPr lang="en-US" sz="1800" b="1" i="1" dirty="0" err="1">
                <a:effectLst/>
                <a:ea typeface="Times New Roman" panose="02020603050405020304" pitchFamily="18" charset="0"/>
              </a:rPr>
              <a:t>định</a:t>
            </a:r>
            <a:r>
              <a:rPr lang="en-US" sz="1800" b="1" i="1" dirty="0">
                <a:effectLst/>
                <a:ea typeface="Times New Roman" panose="02020603050405020304" pitchFamily="18" charset="0"/>
              </a:rPr>
              <a:t>:</a:t>
            </a:r>
            <a:endParaRPr lang="en-VN" sz="1800" dirty="0">
              <a:effectLst/>
              <a:ea typeface="Times New Roman" panose="02020603050405020304" pitchFamily="18" charset="0"/>
            </a:endParaRPr>
          </a:p>
          <a:p>
            <a:pPr lvl="2">
              <a:lnSpc>
                <a:spcPts val="2200"/>
              </a:lnSpc>
              <a:spcBef>
                <a:spcPts val="0"/>
              </a:spcBef>
              <a:spcAft>
                <a:spcPts val="400"/>
              </a:spcAft>
            </a:pPr>
            <a:r>
              <a:rPr lang="en-US" sz="1800" dirty="0">
                <a:effectLst/>
                <a:ea typeface="Times New Roman" panose="02020603050405020304" pitchFamily="18" charset="0"/>
              </a:rPr>
              <a:t>Theo </a:t>
            </a:r>
            <a:r>
              <a:rPr lang="en-US" sz="1800" dirty="0" err="1">
                <a:effectLst/>
                <a:ea typeface="Times New Roman" panose="02020603050405020304" pitchFamily="18" charset="0"/>
              </a:rPr>
              <a:t>khoản</a:t>
            </a:r>
            <a:r>
              <a:rPr lang="en-US" sz="1800" dirty="0">
                <a:effectLst/>
                <a:ea typeface="Times New Roman" panose="02020603050405020304" pitchFamily="18" charset="0"/>
              </a:rPr>
              <a:t> 1 Điều 10 </a:t>
            </a:r>
            <a:r>
              <a:rPr lang="en-US" sz="1800" dirty="0" err="1">
                <a:effectLst/>
                <a:ea typeface="Times New Roman" panose="02020603050405020304" pitchFamily="18" charset="0"/>
              </a:rPr>
              <a:t>Luật</a:t>
            </a:r>
            <a:r>
              <a:rPr lang="en-US" sz="1800" dirty="0">
                <a:effectLst/>
                <a:ea typeface="Times New Roman" panose="02020603050405020304" pitchFamily="18" charset="0"/>
              </a:rPr>
              <a:t> KDBĐS 2014, </a:t>
            </a:r>
            <a:r>
              <a:rPr lang="en-US" sz="1800" dirty="0" err="1">
                <a:effectLst/>
                <a:ea typeface="Times New Roman" panose="02020603050405020304" pitchFamily="18" charset="0"/>
              </a:rPr>
              <a:t>phải</a:t>
            </a:r>
            <a:r>
              <a:rPr lang="en-US" sz="1800" dirty="0">
                <a:effectLst/>
                <a:ea typeface="Times New Roman" panose="02020603050405020304" pitchFamily="18" charset="0"/>
              </a:rPr>
              <a:t> </a:t>
            </a:r>
            <a:r>
              <a:rPr lang="en-US" sz="1800" dirty="0" err="1">
                <a:effectLst/>
                <a:ea typeface="Times New Roman" panose="02020603050405020304" pitchFamily="18" charset="0"/>
              </a:rPr>
              <a:t>có</a:t>
            </a:r>
            <a:r>
              <a:rPr lang="en-US" sz="1800" dirty="0">
                <a:effectLst/>
                <a:ea typeface="Times New Roman" panose="02020603050405020304" pitchFamily="18" charset="0"/>
              </a:rPr>
              <a:t> </a:t>
            </a:r>
            <a:r>
              <a:rPr lang="en-US" sz="1800" dirty="0" err="1">
                <a:effectLst/>
                <a:ea typeface="Times New Roman" panose="02020603050405020304" pitchFamily="18" charset="0"/>
              </a:rPr>
              <a:t>vốn</a:t>
            </a:r>
            <a:r>
              <a:rPr lang="en-US" sz="1800" dirty="0">
                <a:effectLst/>
                <a:ea typeface="Times New Roman" panose="02020603050405020304" pitchFamily="18" charset="0"/>
              </a:rPr>
              <a:t> </a:t>
            </a:r>
            <a:r>
              <a:rPr lang="en-US" sz="1800" dirty="0" err="1">
                <a:effectLst/>
                <a:ea typeface="Times New Roman" panose="02020603050405020304" pitchFamily="18" charset="0"/>
              </a:rPr>
              <a:t>điều</a:t>
            </a:r>
            <a:r>
              <a:rPr lang="en-US" sz="1800" dirty="0">
                <a:effectLst/>
                <a:ea typeface="Times New Roman" panose="02020603050405020304" pitchFamily="18" charset="0"/>
              </a:rPr>
              <a:t> </a:t>
            </a:r>
            <a:r>
              <a:rPr lang="en-US" sz="1800" dirty="0" err="1">
                <a:effectLst/>
                <a:ea typeface="Times New Roman" panose="02020603050405020304" pitchFamily="18" charset="0"/>
              </a:rPr>
              <a:t>lệ</a:t>
            </a:r>
            <a:r>
              <a:rPr lang="en-US" sz="1800" dirty="0">
                <a:effectLst/>
                <a:ea typeface="Times New Roman" panose="02020603050405020304" pitchFamily="18" charset="0"/>
              </a:rPr>
              <a:t> </a:t>
            </a:r>
            <a:r>
              <a:rPr lang="en-US" sz="1800" dirty="0" err="1">
                <a:effectLst/>
                <a:ea typeface="Times New Roman" panose="02020603050405020304" pitchFamily="18" charset="0"/>
              </a:rPr>
              <a:t>tối</a:t>
            </a:r>
            <a:r>
              <a:rPr lang="en-US" sz="1800" dirty="0">
                <a:effectLst/>
                <a:ea typeface="Times New Roman" panose="02020603050405020304" pitchFamily="18" charset="0"/>
              </a:rPr>
              <a:t> </a:t>
            </a:r>
            <a:r>
              <a:rPr lang="en-US" sz="1800" dirty="0" err="1">
                <a:effectLst/>
                <a:ea typeface="Times New Roman" panose="02020603050405020304" pitchFamily="18" charset="0"/>
              </a:rPr>
              <a:t>thiểu</a:t>
            </a:r>
            <a:r>
              <a:rPr lang="en-US" sz="1800" dirty="0">
                <a:effectLst/>
                <a:ea typeface="Times New Roman" panose="02020603050405020304" pitchFamily="18" charset="0"/>
              </a:rPr>
              <a:t> 20 </a:t>
            </a:r>
            <a:r>
              <a:rPr lang="en-US" sz="1800" dirty="0" err="1">
                <a:effectLst/>
                <a:ea typeface="Times New Roman" panose="02020603050405020304" pitchFamily="18" charset="0"/>
              </a:rPr>
              <a:t>tỷ</a:t>
            </a:r>
            <a:r>
              <a:rPr lang="en-US" sz="1800" dirty="0">
                <a:effectLst/>
                <a:ea typeface="Times New Roman" panose="02020603050405020304" pitchFamily="18" charset="0"/>
              </a:rPr>
              <a:t> </a:t>
            </a:r>
            <a:r>
              <a:rPr lang="en-US" sz="1800" dirty="0" err="1">
                <a:effectLst/>
                <a:ea typeface="Times New Roman" panose="02020603050405020304" pitchFamily="18" charset="0"/>
              </a:rPr>
              <a:t>đồng</a:t>
            </a:r>
            <a:r>
              <a:rPr lang="en-US" sz="1800" dirty="0">
                <a:effectLst/>
                <a:ea typeface="Times New Roman" panose="02020603050405020304" pitchFamily="18" charset="0"/>
              </a:rPr>
              <a:t> </a:t>
            </a:r>
            <a:r>
              <a:rPr lang="en-US" sz="1800" dirty="0" err="1">
                <a:effectLst/>
                <a:ea typeface="Times New Roman" panose="02020603050405020304" pitchFamily="18" charset="0"/>
              </a:rPr>
              <a:t>để</a:t>
            </a:r>
            <a:r>
              <a:rPr lang="en-US" sz="1800" dirty="0">
                <a:effectLst/>
                <a:ea typeface="Times New Roman" panose="02020603050405020304" pitchFamily="18" charset="0"/>
              </a:rPr>
              <a:t> </a:t>
            </a:r>
            <a:r>
              <a:rPr lang="en-US" sz="1800" dirty="0" err="1">
                <a:effectLst/>
                <a:ea typeface="Times New Roman" panose="02020603050405020304" pitchFamily="18" charset="0"/>
              </a:rPr>
              <a:t>kinh</a:t>
            </a:r>
            <a:r>
              <a:rPr lang="en-US" sz="1800" dirty="0">
                <a:effectLst/>
                <a:ea typeface="Times New Roman" panose="02020603050405020304" pitchFamily="18" charset="0"/>
              </a:rPr>
              <a:t> </a:t>
            </a:r>
            <a:r>
              <a:rPr lang="en-US" sz="1800" dirty="0" err="1">
                <a:effectLst/>
                <a:ea typeface="Times New Roman" panose="02020603050405020304" pitchFamily="18" charset="0"/>
              </a:rPr>
              <a:t>doanh</a:t>
            </a:r>
            <a:r>
              <a:rPr lang="en-US" sz="1800" dirty="0">
                <a:effectLst/>
                <a:ea typeface="Times New Roman" panose="02020603050405020304" pitchFamily="18" charset="0"/>
              </a:rPr>
              <a:t> BĐS.</a:t>
            </a:r>
            <a:endParaRPr lang="en-VN" sz="1600" dirty="0"/>
          </a:p>
          <a:p>
            <a:pPr lvl="1">
              <a:lnSpc>
                <a:spcPts val="2200"/>
              </a:lnSpc>
              <a:spcBef>
                <a:spcPts val="0"/>
              </a:spcBef>
              <a:spcAft>
                <a:spcPts val="400"/>
              </a:spcAft>
            </a:pPr>
            <a:r>
              <a:rPr lang="en-US" sz="1800" b="1" i="1" dirty="0" err="1">
                <a:effectLst/>
                <a:ea typeface="Times New Roman" panose="02020603050405020304" pitchFamily="18" charset="0"/>
              </a:rPr>
              <a:t>Năng</a:t>
            </a:r>
            <a:r>
              <a:rPr lang="en-US" sz="1800" b="1" i="1" dirty="0">
                <a:effectLst/>
                <a:ea typeface="Times New Roman" panose="02020603050405020304" pitchFamily="18" charset="0"/>
              </a:rPr>
              <a:t> </a:t>
            </a:r>
            <a:r>
              <a:rPr lang="en-US" sz="1800" b="1" i="1" dirty="0" err="1">
                <a:effectLst/>
                <a:ea typeface="Times New Roman" panose="02020603050405020304" pitchFamily="18" charset="0"/>
              </a:rPr>
              <a:t>lực</a:t>
            </a:r>
            <a:r>
              <a:rPr lang="en-US" sz="1800" b="1" i="1" dirty="0">
                <a:effectLst/>
                <a:ea typeface="Times New Roman" panose="02020603050405020304" pitchFamily="18" charset="0"/>
              </a:rPr>
              <a:t> </a:t>
            </a:r>
            <a:r>
              <a:rPr lang="en-US" sz="1800" b="1" i="1" dirty="0" err="1">
                <a:effectLst/>
                <a:ea typeface="Times New Roman" panose="02020603050405020304" pitchFamily="18" charset="0"/>
              </a:rPr>
              <a:t>tài</a:t>
            </a:r>
            <a:r>
              <a:rPr lang="en-US" sz="1800" b="1" i="1" dirty="0">
                <a:effectLst/>
                <a:ea typeface="Times New Roman" panose="02020603050405020304" pitchFamily="18" charset="0"/>
              </a:rPr>
              <a:t> </a:t>
            </a:r>
            <a:r>
              <a:rPr lang="en-US" sz="1800" b="1" i="1" dirty="0" err="1">
                <a:effectLst/>
                <a:ea typeface="Times New Roman" panose="02020603050405020304" pitchFamily="18" charset="0"/>
              </a:rPr>
              <a:t>chính</a:t>
            </a:r>
            <a:r>
              <a:rPr lang="en-US" sz="1800" b="1" i="1" dirty="0">
                <a:effectLst/>
                <a:ea typeface="Times New Roman" panose="02020603050405020304" pitchFamily="18" charset="0"/>
              </a:rPr>
              <a:t>:</a:t>
            </a:r>
            <a:endParaRPr lang="vi-VN" dirty="0">
              <a:ea typeface="Times New Roman" panose="02020603050405020304" pitchFamily="18" charset="0"/>
            </a:endParaRPr>
          </a:p>
          <a:p>
            <a:pPr lvl="2">
              <a:lnSpc>
                <a:spcPts val="2200"/>
              </a:lnSpc>
              <a:spcBef>
                <a:spcPts val="0"/>
              </a:spcBef>
              <a:spcAft>
                <a:spcPts val="400"/>
              </a:spcAft>
            </a:pPr>
            <a:r>
              <a:rPr lang="en-US" sz="1800" dirty="0">
                <a:effectLst/>
                <a:ea typeface="Times New Roman" panose="02020603050405020304" pitchFamily="18" charset="0"/>
              </a:rPr>
              <a:t>Theo </a:t>
            </a:r>
            <a:r>
              <a:rPr lang="en-US" sz="1800" dirty="0" err="1">
                <a:effectLst/>
                <a:ea typeface="Times New Roman" panose="02020603050405020304" pitchFamily="18" charset="0"/>
              </a:rPr>
              <a:t>điểm</a:t>
            </a:r>
            <a:r>
              <a:rPr lang="en-US" sz="1800" dirty="0">
                <a:effectLst/>
                <a:ea typeface="Times New Roman" panose="02020603050405020304" pitchFamily="18" charset="0"/>
              </a:rPr>
              <a:t> a </a:t>
            </a:r>
            <a:r>
              <a:rPr lang="en-US" sz="1800" dirty="0" err="1">
                <a:effectLst/>
                <a:ea typeface="Times New Roman" panose="02020603050405020304" pitchFamily="18" charset="0"/>
              </a:rPr>
              <a:t>khoản</a:t>
            </a:r>
            <a:r>
              <a:rPr lang="en-US" sz="1800" dirty="0">
                <a:effectLst/>
                <a:ea typeface="Times New Roman" panose="02020603050405020304" pitchFamily="18" charset="0"/>
              </a:rPr>
              <a:t> 2 Điều 14 </a:t>
            </a:r>
            <a:r>
              <a:rPr lang="en-US" sz="1800" dirty="0" err="1">
                <a:effectLst/>
                <a:ea typeface="Times New Roman" panose="02020603050405020304" pitchFamily="18" charset="0"/>
              </a:rPr>
              <a:t>Nghị</a:t>
            </a:r>
            <a:r>
              <a:rPr lang="en-US" sz="1800" dirty="0">
                <a:effectLst/>
                <a:ea typeface="Times New Roman" panose="02020603050405020304" pitchFamily="18" charset="0"/>
              </a:rPr>
              <a:t> </a:t>
            </a:r>
            <a:r>
              <a:rPr lang="en-US" sz="1800" dirty="0" err="1">
                <a:effectLst/>
                <a:ea typeface="Times New Roman" panose="02020603050405020304" pitchFamily="18" charset="0"/>
              </a:rPr>
              <a:t>định</a:t>
            </a:r>
            <a:r>
              <a:rPr lang="en-US" sz="1800" dirty="0">
                <a:effectLst/>
                <a:ea typeface="Times New Roman" panose="02020603050405020304" pitchFamily="18" charset="0"/>
              </a:rPr>
              <a:t> số 43/2014/NĐ-CP </a:t>
            </a:r>
            <a:r>
              <a:rPr lang="en-US" sz="1800" dirty="0" err="1">
                <a:effectLst/>
                <a:ea typeface="Times New Roman" panose="02020603050405020304" pitchFamily="18" charset="0"/>
              </a:rPr>
              <a:t>ngày</a:t>
            </a:r>
            <a:r>
              <a:rPr lang="en-US" sz="1800" dirty="0">
                <a:effectLst/>
                <a:ea typeface="Times New Roman" panose="02020603050405020304" pitchFamily="18" charset="0"/>
              </a:rPr>
              <a:t> 15/5/2014 </a:t>
            </a:r>
            <a:r>
              <a:rPr lang="en-US" sz="1800" dirty="0" err="1">
                <a:effectLst/>
                <a:ea typeface="Times New Roman" panose="02020603050405020304" pitchFamily="18" charset="0"/>
              </a:rPr>
              <a:t>quy</a:t>
            </a:r>
            <a:r>
              <a:rPr lang="en-US" sz="1800" dirty="0">
                <a:effectLst/>
                <a:ea typeface="Times New Roman" panose="02020603050405020304" pitchFamily="18" charset="0"/>
              </a:rPr>
              <a:t> </a:t>
            </a:r>
            <a:r>
              <a:rPr lang="en-US" sz="1800" dirty="0" err="1">
                <a:effectLst/>
                <a:ea typeface="Times New Roman" panose="02020603050405020304" pitchFamily="18" charset="0"/>
              </a:rPr>
              <a:t>định</a:t>
            </a:r>
            <a:r>
              <a:rPr lang="en-US" sz="1800" dirty="0">
                <a:effectLst/>
                <a:ea typeface="Times New Roman" panose="02020603050405020304" pitchFamily="18" charset="0"/>
              </a:rPr>
              <a:t> chi </a:t>
            </a:r>
            <a:r>
              <a:rPr lang="en-US" sz="1800" dirty="0" err="1">
                <a:effectLst/>
                <a:ea typeface="Times New Roman" panose="02020603050405020304" pitchFamily="18" charset="0"/>
              </a:rPr>
              <a:t>tiết</a:t>
            </a:r>
            <a:r>
              <a:rPr lang="en-US" sz="1800" dirty="0">
                <a:effectLst/>
                <a:ea typeface="Times New Roman" panose="02020603050405020304" pitchFamily="18" charset="0"/>
              </a:rPr>
              <a:t> </a:t>
            </a:r>
            <a:r>
              <a:rPr lang="en-US" sz="1800" dirty="0" err="1">
                <a:effectLst/>
                <a:ea typeface="Times New Roman" panose="02020603050405020304" pitchFamily="18" charset="0"/>
              </a:rPr>
              <a:t>thi</a:t>
            </a:r>
            <a:r>
              <a:rPr lang="en-US" sz="1800" dirty="0">
                <a:effectLst/>
                <a:ea typeface="Times New Roman" panose="02020603050405020304" pitchFamily="18" charset="0"/>
              </a:rPr>
              <a:t> </a:t>
            </a:r>
            <a:r>
              <a:rPr lang="en-US" sz="1800" dirty="0" err="1">
                <a:effectLst/>
                <a:ea typeface="Times New Roman" panose="02020603050405020304" pitchFamily="18" charset="0"/>
              </a:rPr>
              <a:t>hành</a:t>
            </a:r>
            <a:r>
              <a:rPr lang="en-US" sz="1800" dirty="0">
                <a:effectLst/>
                <a:ea typeface="Times New Roman" panose="02020603050405020304" pitchFamily="18" charset="0"/>
              </a:rPr>
              <a:t> </a:t>
            </a:r>
            <a:r>
              <a:rPr lang="en-US" sz="1800" dirty="0" err="1">
                <a:effectLst/>
                <a:ea typeface="Times New Roman" panose="02020603050405020304" pitchFamily="18" charset="0"/>
              </a:rPr>
              <a:t>một</a:t>
            </a:r>
            <a:r>
              <a:rPr lang="en-US" sz="1800" dirty="0">
                <a:effectLst/>
                <a:ea typeface="Times New Roman" panose="02020603050405020304" pitchFamily="18" charset="0"/>
              </a:rPr>
              <a:t> số </a:t>
            </a:r>
            <a:r>
              <a:rPr lang="en-US" sz="1800" dirty="0" err="1">
                <a:effectLst/>
                <a:ea typeface="Times New Roman" panose="02020603050405020304" pitchFamily="18" charset="0"/>
              </a:rPr>
              <a:t>điều</a:t>
            </a:r>
            <a:r>
              <a:rPr lang="en-US" sz="1800" dirty="0">
                <a:effectLst/>
                <a:ea typeface="Times New Roman" panose="02020603050405020304" pitchFamily="18" charset="0"/>
              </a:rPr>
              <a:t> </a:t>
            </a:r>
            <a:r>
              <a:rPr lang="en-US" sz="1800" dirty="0" err="1">
                <a:effectLst/>
                <a:ea typeface="Times New Roman" panose="02020603050405020304" pitchFamily="18" charset="0"/>
              </a:rPr>
              <a:t>của</a:t>
            </a:r>
            <a:r>
              <a:rPr lang="en-US" sz="1800" dirty="0">
                <a:effectLst/>
                <a:ea typeface="Times New Roman" panose="02020603050405020304" pitchFamily="18" charset="0"/>
              </a:rPr>
              <a:t> </a:t>
            </a:r>
            <a:r>
              <a:rPr lang="en-US" sz="1800" dirty="0" err="1">
                <a:effectLst/>
                <a:ea typeface="Times New Roman" panose="02020603050405020304" pitchFamily="18" charset="0"/>
              </a:rPr>
              <a:t>Luật</a:t>
            </a:r>
            <a:r>
              <a:rPr lang="en-US" sz="1800" dirty="0">
                <a:effectLst/>
                <a:ea typeface="Times New Roman" panose="02020603050405020304" pitchFamily="18" charset="0"/>
              </a:rPr>
              <a:t> </a:t>
            </a:r>
            <a:r>
              <a:rPr lang="en-US" sz="1800" dirty="0" err="1">
                <a:effectLst/>
                <a:ea typeface="Times New Roman" panose="02020603050405020304" pitchFamily="18" charset="0"/>
              </a:rPr>
              <a:t>Đất</a:t>
            </a:r>
            <a:r>
              <a:rPr lang="en-US" sz="1800" dirty="0">
                <a:effectLst/>
                <a:ea typeface="Times New Roman" panose="02020603050405020304" pitchFamily="18" charset="0"/>
              </a:rPr>
              <a:t> </a:t>
            </a:r>
            <a:r>
              <a:rPr lang="en-US" sz="1800" dirty="0" err="1">
                <a:effectLst/>
                <a:ea typeface="Times New Roman" panose="02020603050405020304" pitchFamily="18" charset="0"/>
              </a:rPr>
              <a:t>đai</a:t>
            </a:r>
            <a:r>
              <a:rPr lang="en-US" sz="1800" dirty="0">
                <a:effectLst/>
                <a:ea typeface="Times New Roman" panose="02020603050405020304" pitchFamily="18" charset="0"/>
              </a:rPr>
              <a:t>, </a:t>
            </a:r>
            <a:r>
              <a:rPr lang="en-US" sz="1800" dirty="0" err="1">
                <a:effectLst/>
                <a:ea typeface="Times New Roman" panose="02020603050405020304" pitchFamily="18" charset="0"/>
              </a:rPr>
              <a:t>vốn</a:t>
            </a:r>
            <a:endParaRPr lang="en-VN" dirty="0"/>
          </a:p>
        </p:txBody>
      </p:sp>
      <p:sp>
        <p:nvSpPr>
          <p:cNvPr id="4" name="TextBox 23">
            <a:extLst>
              <a:ext uri="{FF2B5EF4-FFF2-40B4-BE49-F238E27FC236}">
                <a16:creationId xmlns:a16="http://schemas.microsoft.com/office/drawing/2014/main" id="{A0331D5D-27C3-FA4E-94BF-418BAD4B04BC}"/>
              </a:ext>
            </a:extLst>
          </p:cNvPr>
          <p:cNvSpPr txBox="1">
            <a:spLocks noChangeArrowheads="1"/>
          </p:cNvSpPr>
          <p:nvPr/>
        </p:nvSpPr>
        <p:spPr bwMode="auto">
          <a:xfrm>
            <a:off x="6680634" y="5970766"/>
            <a:ext cx="2850460" cy="338554"/>
          </a:xfrm>
          <a:prstGeom prst="rect">
            <a:avLst/>
          </a:prstGeom>
          <a:noFill/>
          <a:ln w="9525">
            <a:noFill/>
            <a:miter lim="800000"/>
            <a:headEnd/>
            <a:tailEnd/>
          </a:ln>
        </p:spPr>
        <p:txBody>
          <a:bodyPr wrap="none">
            <a:spAutoFit/>
          </a:bodyPr>
          <a:lstStyle/>
          <a:p>
            <a:pPr algn="r">
              <a:spcAft>
                <a:spcPts val="300"/>
              </a:spcAft>
            </a:pPr>
            <a:r>
              <a:rPr lang="en-US" sz="1600" i="1" dirty="0"/>
              <a:t>Điều 10.1, </a:t>
            </a:r>
            <a:r>
              <a:rPr lang="en-US" sz="1600" i="1" dirty="0" err="1"/>
              <a:t>Luật</a:t>
            </a:r>
            <a:r>
              <a:rPr lang="en-US" sz="1600" i="1" dirty="0"/>
              <a:t> KDBĐS 2014</a:t>
            </a:r>
          </a:p>
        </p:txBody>
      </p:sp>
      <p:sp>
        <p:nvSpPr>
          <p:cNvPr id="5" name="TextBox 23">
            <a:extLst>
              <a:ext uri="{FF2B5EF4-FFF2-40B4-BE49-F238E27FC236}">
                <a16:creationId xmlns:a16="http://schemas.microsoft.com/office/drawing/2014/main" id="{3816FC11-7EFB-F24F-B2CB-B49C839547F0}"/>
              </a:ext>
            </a:extLst>
          </p:cNvPr>
          <p:cNvSpPr txBox="1">
            <a:spLocks noChangeArrowheads="1"/>
          </p:cNvSpPr>
          <p:nvPr/>
        </p:nvSpPr>
        <p:spPr bwMode="auto">
          <a:xfrm>
            <a:off x="416496" y="5970766"/>
            <a:ext cx="3147015" cy="338554"/>
          </a:xfrm>
          <a:prstGeom prst="rect">
            <a:avLst/>
          </a:prstGeom>
          <a:noFill/>
          <a:ln w="9525">
            <a:noFill/>
            <a:miter lim="800000"/>
            <a:headEnd/>
            <a:tailEnd/>
          </a:ln>
        </p:spPr>
        <p:txBody>
          <a:bodyPr wrap="none">
            <a:spAutoFit/>
          </a:bodyPr>
          <a:lstStyle/>
          <a:p>
            <a:pPr>
              <a:spcAft>
                <a:spcPts val="300"/>
              </a:spcAft>
            </a:pPr>
            <a:r>
              <a:rPr lang="en-US" sz="1600" i="1" dirty="0"/>
              <a:t>Điều 14.2.a, NĐ 43/2014/NĐ-CP</a:t>
            </a:r>
          </a:p>
        </p:txBody>
      </p:sp>
    </p:spTree>
    <p:extLst>
      <p:ext uri="{BB962C8B-B14F-4D97-AF65-F5344CB8AC3E}">
        <p14:creationId xmlns:p14="http://schemas.microsoft.com/office/powerpoint/2010/main" val="243281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F5FF0-A306-ED4D-94F0-ACF7D80756E6}"/>
              </a:ext>
            </a:extLst>
          </p:cNvPr>
          <p:cNvSpPr>
            <a:spLocks noGrp="1"/>
          </p:cNvSpPr>
          <p:nvPr>
            <p:ph type="title"/>
          </p:nvPr>
        </p:nvSpPr>
        <p:spPr/>
        <p:txBody>
          <a:bodyPr/>
          <a:lstStyle/>
          <a:p>
            <a:r>
              <a:rPr lang="en-VN" dirty="0"/>
              <a:t>Điều kiện kinh doanh (2)</a:t>
            </a:r>
          </a:p>
        </p:txBody>
      </p:sp>
      <p:sp>
        <p:nvSpPr>
          <p:cNvPr id="3" name="Content Placeholder 2">
            <a:extLst>
              <a:ext uri="{FF2B5EF4-FFF2-40B4-BE49-F238E27FC236}">
                <a16:creationId xmlns:a16="http://schemas.microsoft.com/office/drawing/2014/main" id="{2351A0A3-C89D-E144-9BC2-5337952B7999}"/>
              </a:ext>
            </a:extLst>
          </p:cNvPr>
          <p:cNvSpPr>
            <a:spLocks noGrp="1"/>
          </p:cNvSpPr>
          <p:nvPr>
            <p:ph idx="1"/>
          </p:nvPr>
        </p:nvSpPr>
        <p:spPr/>
        <p:txBody>
          <a:bodyPr/>
          <a:lstStyle/>
          <a:p>
            <a:r>
              <a:rPr lang="en-US" dirty="0" err="1">
                <a:ea typeface="Times New Roman" panose="02020603050405020304" pitchFamily="18" charset="0"/>
              </a:rPr>
              <a:t>Đáp</a:t>
            </a:r>
            <a:r>
              <a:rPr lang="en-US" dirty="0">
                <a:ea typeface="Times New Roman" panose="02020603050405020304" pitchFamily="18" charset="0"/>
              </a:rPr>
              <a:t> </a:t>
            </a:r>
            <a:r>
              <a:rPr lang="en-US" dirty="0" err="1">
                <a:ea typeface="Times New Roman" panose="02020603050405020304" pitchFamily="18" charset="0"/>
              </a:rPr>
              <a:t>án</a:t>
            </a:r>
            <a:r>
              <a:rPr lang="en-US" dirty="0">
                <a:ea typeface="Times New Roman" panose="02020603050405020304" pitchFamily="18" charset="0"/>
              </a:rPr>
              <a:t> (</a:t>
            </a:r>
            <a:r>
              <a:rPr lang="en-US" dirty="0" err="1">
                <a:ea typeface="Times New Roman" panose="02020603050405020304" pitchFamily="18" charset="0"/>
              </a:rPr>
              <a:t>tiếp</a:t>
            </a:r>
            <a:r>
              <a:rPr lang="en-US" dirty="0">
                <a:ea typeface="Times New Roman" panose="02020603050405020304" pitchFamily="18" charset="0"/>
              </a:rPr>
              <a:t>):</a:t>
            </a:r>
          </a:p>
          <a:p>
            <a:pPr marL="1211887" lvl="2" indent="0">
              <a:buNone/>
            </a:pPr>
            <a:r>
              <a:rPr lang="en-US" sz="1800" dirty="0" err="1">
                <a:effectLst/>
                <a:ea typeface="Times New Roman" panose="02020603050405020304" pitchFamily="18" charset="0"/>
              </a:rPr>
              <a:t>thuộc</a:t>
            </a:r>
            <a:r>
              <a:rPr lang="en-US" sz="1800" dirty="0">
                <a:effectLst/>
                <a:ea typeface="Times New Roman" panose="02020603050405020304" pitchFamily="18" charset="0"/>
              </a:rPr>
              <a:t> </a:t>
            </a:r>
            <a:r>
              <a:rPr lang="en-US" sz="1800" dirty="0" err="1">
                <a:effectLst/>
                <a:ea typeface="Times New Roman" panose="02020603050405020304" pitchFamily="18" charset="0"/>
              </a:rPr>
              <a:t>sở</a:t>
            </a:r>
            <a:r>
              <a:rPr lang="en-US" sz="1800" dirty="0">
                <a:effectLst/>
                <a:ea typeface="Times New Roman" panose="02020603050405020304" pitchFamily="18" charset="0"/>
              </a:rPr>
              <a:t> </a:t>
            </a:r>
            <a:r>
              <a:rPr lang="en-US" sz="1800" dirty="0" err="1">
                <a:effectLst/>
                <a:ea typeface="Times New Roman" panose="02020603050405020304" pitchFamily="18" charset="0"/>
              </a:rPr>
              <a:t>hữu</a:t>
            </a:r>
            <a:r>
              <a:rPr lang="en-US" sz="1800" dirty="0">
                <a:effectLst/>
                <a:ea typeface="Times New Roman" panose="02020603050405020304" pitchFamily="18" charset="0"/>
              </a:rPr>
              <a:t> </a:t>
            </a:r>
            <a:r>
              <a:rPr lang="en-US" sz="1800" dirty="0" err="1">
                <a:effectLst/>
                <a:ea typeface="Times New Roman" panose="02020603050405020304" pitchFamily="18" charset="0"/>
              </a:rPr>
              <a:t>để</a:t>
            </a:r>
            <a:r>
              <a:rPr lang="en-US" sz="1800" dirty="0">
                <a:effectLst/>
                <a:ea typeface="Times New Roman" panose="02020603050405020304" pitchFamily="18" charset="0"/>
              </a:rPr>
              <a:t> </a:t>
            </a:r>
            <a:r>
              <a:rPr lang="en-US" sz="1800" dirty="0" err="1">
                <a:effectLst/>
                <a:ea typeface="Times New Roman" panose="02020603050405020304" pitchFamily="18" charset="0"/>
              </a:rPr>
              <a:t>thực</a:t>
            </a:r>
            <a:r>
              <a:rPr lang="en-US" sz="1800" dirty="0">
                <a:effectLst/>
                <a:ea typeface="Times New Roman" panose="02020603050405020304" pitchFamily="18" charset="0"/>
              </a:rPr>
              <a:t> </a:t>
            </a:r>
            <a:r>
              <a:rPr lang="en-US" sz="1800" dirty="0" err="1">
                <a:effectLst/>
                <a:ea typeface="Times New Roman" panose="02020603050405020304" pitchFamily="18" charset="0"/>
              </a:rPr>
              <a:t>hiện</a:t>
            </a:r>
            <a:r>
              <a:rPr lang="en-US" sz="1800" dirty="0">
                <a:effectLst/>
                <a:ea typeface="Times New Roman" panose="02020603050405020304" pitchFamily="18" charset="0"/>
              </a:rPr>
              <a:t> </a:t>
            </a:r>
            <a:r>
              <a:rPr lang="en-US" sz="1800" dirty="0" err="1">
                <a:effectLst/>
                <a:ea typeface="Times New Roman" panose="02020603050405020304" pitchFamily="18" charset="0"/>
              </a:rPr>
              <a:t>dự</a:t>
            </a:r>
            <a:r>
              <a:rPr lang="en-US" sz="1800" dirty="0">
                <a:effectLst/>
                <a:ea typeface="Times New Roman" panose="02020603050405020304" pitchFamily="18" charset="0"/>
              </a:rPr>
              <a:t> </a:t>
            </a:r>
            <a:r>
              <a:rPr lang="en-US" sz="1800" dirty="0" err="1">
                <a:effectLst/>
                <a:ea typeface="Times New Roman" panose="02020603050405020304" pitchFamily="18" charset="0"/>
              </a:rPr>
              <a:t>án</a:t>
            </a:r>
            <a:r>
              <a:rPr lang="en-US" sz="1800" dirty="0">
                <a:effectLst/>
                <a:ea typeface="Times New Roman" panose="02020603050405020304" pitchFamily="18" charset="0"/>
              </a:rPr>
              <a:t> </a:t>
            </a:r>
            <a:r>
              <a:rPr lang="en-US" sz="1800" dirty="0" err="1">
                <a:effectLst/>
                <a:ea typeface="Times New Roman" panose="02020603050405020304" pitchFamily="18" charset="0"/>
              </a:rPr>
              <a:t>đầu</a:t>
            </a:r>
            <a:r>
              <a:rPr lang="en-US" sz="1800" dirty="0">
                <a:effectLst/>
                <a:ea typeface="Times New Roman" panose="02020603050405020304" pitchFamily="18" charset="0"/>
              </a:rPr>
              <a:t> </a:t>
            </a:r>
            <a:r>
              <a:rPr lang="en-US" sz="1800" dirty="0" err="1">
                <a:effectLst/>
                <a:ea typeface="Times New Roman" panose="02020603050405020304" pitchFamily="18" charset="0"/>
              </a:rPr>
              <a:t>tư</a:t>
            </a:r>
            <a:r>
              <a:rPr lang="en-US" sz="1800" dirty="0">
                <a:effectLst/>
                <a:ea typeface="Times New Roman" panose="02020603050405020304" pitchFamily="18" charset="0"/>
              </a:rPr>
              <a:t> </a:t>
            </a:r>
            <a:r>
              <a:rPr lang="en-US" sz="1800" dirty="0" err="1">
                <a:effectLst/>
                <a:ea typeface="Times New Roman" panose="02020603050405020304" pitchFamily="18" charset="0"/>
              </a:rPr>
              <a:t>không</a:t>
            </a:r>
            <a:r>
              <a:rPr lang="en-US" sz="1800" dirty="0">
                <a:effectLst/>
                <a:ea typeface="Times New Roman" panose="02020603050405020304" pitchFamily="18" charset="0"/>
              </a:rPr>
              <a:t> </a:t>
            </a:r>
            <a:r>
              <a:rPr lang="en-US" sz="1800" dirty="0" err="1">
                <a:effectLst/>
                <a:ea typeface="Times New Roman" panose="02020603050405020304" pitchFamily="18" charset="0"/>
              </a:rPr>
              <a:t>thấp</a:t>
            </a:r>
            <a:r>
              <a:rPr lang="en-US" sz="1800" dirty="0">
                <a:effectLst/>
                <a:ea typeface="Times New Roman" panose="02020603050405020304" pitchFamily="18" charset="0"/>
              </a:rPr>
              <a:t> </a:t>
            </a:r>
            <a:r>
              <a:rPr lang="en-US" sz="1800" dirty="0" err="1">
                <a:effectLst/>
                <a:ea typeface="Times New Roman" panose="02020603050405020304" pitchFamily="18" charset="0"/>
              </a:rPr>
              <a:t>hơn</a:t>
            </a:r>
            <a:r>
              <a:rPr lang="en-US" sz="1800" dirty="0">
                <a:effectLst/>
                <a:ea typeface="Times New Roman" panose="02020603050405020304" pitchFamily="18" charset="0"/>
              </a:rPr>
              <a:t> 20% </a:t>
            </a:r>
            <a:r>
              <a:rPr lang="en-US" sz="1800" dirty="0" err="1">
                <a:effectLst/>
                <a:ea typeface="Times New Roman" panose="02020603050405020304" pitchFamily="18" charset="0"/>
              </a:rPr>
              <a:t>tổng</a:t>
            </a:r>
            <a:r>
              <a:rPr lang="en-US" sz="1800" dirty="0">
                <a:effectLst/>
                <a:ea typeface="Times New Roman" panose="02020603050405020304" pitchFamily="18" charset="0"/>
              </a:rPr>
              <a:t> </a:t>
            </a:r>
            <a:r>
              <a:rPr lang="en-US" sz="1800" dirty="0" err="1">
                <a:effectLst/>
                <a:ea typeface="Times New Roman" panose="02020603050405020304" pitchFamily="18" charset="0"/>
              </a:rPr>
              <a:t>mức</a:t>
            </a:r>
            <a:r>
              <a:rPr lang="en-US" sz="1800" dirty="0">
                <a:effectLst/>
                <a:ea typeface="Times New Roman" panose="02020603050405020304" pitchFamily="18" charset="0"/>
              </a:rPr>
              <a:t> </a:t>
            </a:r>
            <a:r>
              <a:rPr lang="en-US" sz="1800" dirty="0" err="1">
                <a:effectLst/>
                <a:ea typeface="Times New Roman" panose="02020603050405020304" pitchFamily="18" charset="0"/>
              </a:rPr>
              <a:t>đầu</a:t>
            </a:r>
            <a:r>
              <a:rPr lang="en-US" sz="1800" dirty="0">
                <a:effectLst/>
                <a:ea typeface="Times New Roman" panose="02020603050405020304" pitchFamily="18" charset="0"/>
              </a:rPr>
              <a:t> </a:t>
            </a:r>
            <a:r>
              <a:rPr lang="en-US" sz="1800" dirty="0" err="1">
                <a:effectLst/>
                <a:ea typeface="Times New Roman" panose="02020603050405020304" pitchFamily="18" charset="0"/>
              </a:rPr>
              <a:t>tư</a:t>
            </a:r>
            <a:r>
              <a:rPr lang="en-US" sz="1800" dirty="0">
                <a:effectLst/>
                <a:ea typeface="Times New Roman" panose="02020603050405020304" pitchFamily="18" charset="0"/>
              </a:rPr>
              <a:t> </a:t>
            </a:r>
            <a:r>
              <a:rPr lang="en-US" sz="1800" dirty="0" err="1">
                <a:effectLst/>
                <a:ea typeface="Times New Roman" panose="02020603050405020304" pitchFamily="18" charset="0"/>
              </a:rPr>
              <a:t>đối</a:t>
            </a:r>
            <a:r>
              <a:rPr lang="en-US" sz="1800" dirty="0">
                <a:effectLst/>
                <a:ea typeface="Times New Roman" panose="02020603050405020304" pitchFamily="18" charset="0"/>
              </a:rPr>
              <a:t> </a:t>
            </a:r>
            <a:r>
              <a:rPr lang="en-US" sz="1800" dirty="0" err="1">
                <a:effectLst/>
                <a:ea typeface="Times New Roman" panose="02020603050405020304" pitchFamily="18" charset="0"/>
              </a:rPr>
              <a:t>với</a:t>
            </a:r>
            <a:r>
              <a:rPr lang="en-US" sz="1800" dirty="0">
                <a:effectLst/>
                <a:ea typeface="Times New Roman" panose="02020603050405020304" pitchFamily="18" charset="0"/>
              </a:rPr>
              <a:t> </a:t>
            </a:r>
            <a:r>
              <a:rPr lang="en-US" sz="1800" dirty="0" err="1">
                <a:effectLst/>
                <a:ea typeface="Times New Roman" panose="02020603050405020304" pitchFamily="18" charset="0"/>
              </a:rPr>
              <a:t>dự</a:t>
            </a:r>
            <a:r>
              <a:rPr lang="en-US" sz="1800" dirty="0">
                <a:effectLst/>
                <a:ea typeface="Times New Roman" panose="02020603050405020304" pitchFamily="18" charset="0"/>
              </a:rPr>
              <a:t> </a:t>
            </a:r>
            <a:r>
              <a:rPr lang="en-US" sz="1800" dirty="0" err="1">
                <a:effectLst/>
                <a:ea typeface="Times New Roman" panose="02020603050405020304" pitchFamily="18" charset="0"/>
              </a:rPr>
              <a:t>án</a:t>
            </a:r>
            <a:r>
              <a:rPr lang="en-US" sz="1800" dirty="0">
                <a:effectLst/>
                <a:ea typeface="Times New Roman" panose="02020603050405020304" pitchFamily="18" charset="0"/>
              </a:rPr>
              <a:t> </a:t>
            </a:r>
            <a:r>
              <a:rPr lang="en-US" sz="1800" dirty="0" err="1">
                <a:effectLst/>
                <a:ea typeface="Times New Roman" panose="02020603050405020304" pitchFamily="18" charset="0"/>
              </a:rPr>
              <a:t>có</a:t>
            </a:r>
            <a:r>
              <a:rPr lang="en-US" sz="1800" dirty="0">
                <a:effectLst/>
                <a:ea typeface="Times New Roman" panose="02020603050405020304" pitchFamily="18" charset="0"/>
              </a:rPr>
              <a:t> </a:t>
            </a:r>
            <a:r>
              <a:rPr lang="en-US" sz="1800" dirty="0" err="1">
                <a:effectLst/>
                <a:ea typeface="Times New Roman" panose="02020603050405020304" pitchFamily="18" charset="0"/>
              </a:rPr>
              <a:t>quy</a:t>
            </a:r>
            <a:r>
              <a:rPr lang="en-US" sz="1800" dirty="0">
                <a:effectLst/>
                <a:ea typeface="Times New Roman" panose="02020603050405020304" pitchFamily="18" charset="0"/>
              </a:rPr>
              <a:t> </a:t>
            </a:r>
            <a:r>
              <a:rPr lang="en-US" sz="1800" dirty="0" err="1">
                <a:effectLst/>
                <a:ea typeface="Times New Roman" panose="02020603050405020304" pitchFamily="18" charset="0"/>
              </a:rPr>
              <a:t>mô</a:t>
            </a:r>
            <a:r>
              <a:rPr lang="en-US" sz="1800" dirty="0">
                <a:effectLst/>
                <a:ea typeface="Times New Roman" panose="02020603050405020304" pitchFamily="18" charset="0"/>
              </a:rPr>
              <a:t> </a:t>
            </a:r>
            <a:r>
              <a:rPr lang="en-US" sz="1800" dirty="0" err="1">
                <a:effectLst/>
                <a:ea typeface="Times New Roman" panose="02020603050405020304" pitchFamily="18" charset="0"/>
              </a:rPr>
              <a:t>sử</a:t>
            </a:r>
            <a:r>
              <a:rPr lang="en-US" sz="1800" dirty="0">
                <a:effectLst/>
                <a:ea typeface="Times New Roman" panose="02020603050405020304" pitchFamily="18" charset="0"/>
              </a:rPr>
              <a:t> </a:t>
            </a:r>
            <a:r>
              <a:rPr lang="en-US" sz="1800" dirty="0" err="1">
                <a:effectLst/>
                <a:ea typeface="Times New Roman" panose="02020603050405020304" pitchFamily="18" charset="0"/>
              </a:rPr>
              <a:t>dụng</a:t>
            </a:r>
            <a:r>
              <a:rPr lang="en-US" sz="1800" dirty="0">
                <a:effectLst/>
                <a:ea typeface="Times New Roman" panose="02020603050405020304" pitchFamily="18" charset="0"/>
              </a:rPr>
              <a:t> </a:t>
            </a:r>
            <a:r>
              <a:rPr lang="en-US" sz="1800" dirty="0" err="1">
                <a:effectLst/>
                <a:ea typeface="Times New Roman" panose="02020603050405020304" pitchFamily="18" charset="0"/>
              </a:rPr>
              <a:t>đất</a:t>
            </a:r>
            <a:r>
              <a:rPr lang="en-US" sz="1800" dirty="0">
                <a:effectLst/>
                <a:ea typeface="Times New Roman" panose="02020603050405020304" pitchFamily="18" charset="0"/>
              </a:rPr>
              <a:t> </a:t>
            </a:r>
            <a:r>
              <a:rPr lang="en-US" sz="1800" dirty="0" err="1">
                <a:effectLst/>
                <a:ea typeface="Times New Roman" panose="02020603050405020304" pitchFamily="18" charset="0"/>
              </a:rPr>
              <a:t>dưới</a:t>
            </a:r>
            <a:r>
              <a:rPr lang="en-US" sz="1800" dirty="0">
                <a:effectLst/>
                <a:ea typeface="Times New Roman" panose="02020603050405020304" pitchFamily="18" charset="0"/>
              </a:rPr>
              <a:t> 20 </a:t>
            </a:r>
            <a:r>
              <a:rPr lang="en-US" sz="1800" dirty="0" err="1">
                <a:effectLst/>
                <a:ea typeface="Times New Roman" panose="02020603050405020304" pitchFamily="18" charset="0"/>
              </a:rPr>
              <a:t>héc</a:t>
            </a:r>
            <a:r>
              <a:rPr lang="en-US" sz="1800" dirty="0">
                <a:effectLst/>
                <a:ea typeface="Times New Roman" panose="02020603050405020304" pitchFamily="18" charset="0"/>
              </a:rPr>
              <a:t> ta.</a:t>
            </a:r>
            <a:endParaRPr lang="en-VN" sz="1800" dirty="0">
              <a:effectLst/>
              <a:ea typeface="Times New Roman" panose="02020603050405020304" pitchFamily="18" charset="0"/>
            </a:endParaRPr>
          </a:p>
          <a:p>
            <a:pPr lvl="2"/>
            <a:r>
              <a:rPr lang="en-US" sz="1800" dirty="0" err="1">
                <a:ea typeface="Times New Roman" panose="02020603050405020304" pitchFamily="18" charset="0"/>
              </a:rPr>
              <a:t>Nếu</a:t>
            </a:r>
            <a:r>
              <a:rPr lang="en-US" sz="1800" dirty="0">
                <a:effectLst/>
                <a:ea typeface="Times New Roman" panose="02020603050405020304" pitchFamily="18" charset="0"/>
              </a:rPr>
              <a:t> </a:t>
            </a:r>
            <a:r>
              <a:rPr lang="en-US" sz="1800" dirty="0" err="1">
                <a:effectLst/>
                <a:ea typeface="Times New Roman" panose="02020603050405020304" pitchFamily="18" charset="0"/>
              </a:rPr>
              <a:t>tổng</a:t>
            </a:r>
            <a:r>
              <a:rPr lang="en-US" sz="1800" dirty="0">
                <a:effectLst/>
                <a:ea typeface="Times New Roman" panose="02020603050405020304" pitchFamily="18" charset="0"/>
              </a:rPr>
              <a:t> </a:t>
            </a:r>
            <a:r>
              <a:rPr lang="en-US" sz="1800" dirty="0" err="1">
                <a:effectLst/>
                <a:ea typeface="Times New Roman" panose="02020603050405020304" pitchFamily="18" charset="0"/>
              </a:rPr>
              <a:t>vốn</a:t>
            </a:r>
            <a:r>
              <a:rPr lang="en-US" sz="1800" dirty="0">
                <a:effectLst/>
                <a:ea typeface="Times New Roman" panose="02020603050405020304" pitchFamily="18" charset="0"/>
              </a:rPr>
              <a:t> </a:t>
            </a:r>
            <a:r>
              <a:rPr lang="en-US" sz="1800" dirty="0" err="1">
                <a:effectLst/>
                <a:ea typeface="Times New Roman" panose="02020603050405020304" pitchFamily="18" charset="0"/>
              </a:rPr>
              <a:t>đầu</a:t>
            </a:r>
            <a:r>
              <a:rPr lang="en-US" sz="1800" dirty="0">
                <a:effectLst/>
                <a:ea typeface="Times New Roman" panose="02020603050405020304" pitchFamily="18" charset="0"/>
              </a:rPr>
              <a:t> </a:t>
            </a:r>
            <a:r>
              <a:rPr lang="en-US" sz="1800" dirty="0" err="1">
                <a:effectLst/>
                <a:ea typeface="Times New Roman" panose="02020603050405020304" pitchFamily="18" charset="0"/>
              </a:rPr>
              <a:t>tư</a:t>
            </a:r>
            <a:r>
              <a:rPr lang="en-US" sz="1800" dirty="0">
                <a:effectLst/>
                <a:ea typeface="Times New Roman" panose="02020603050405020304" pitchFamily="18" charset="0"/>
              </a:rPr>
              <a:t> </a:t>
            </a:r>
            <a:r>
              <a:rPr lang="en-US" sz="1800" dirty="0" err="1">
                <a:effectLst/>
                <a:ea typeface="Times New Roman" panose="02020603050405020304" pitchFamily="18" charset="0"/>
              </a:rPr>
              <a:t>dự</a:t>
            </a:r>
            <a:r>
              <a:rPr lang="en-US" sz="1800" dirty="0">
                <a:effectLst/>
                <a:ea typeface="Times New Roman" panose="02020603050405020304" pitchFamily="18" charset="0"/>
              </a:rPr>
              <a:t> </a:t>
            </a:r>
            <a:r>
              <a:rPr lang="en-US" sz="1800" dirty="0" err="1">
                <a:effectLst/>
                <a:ea typeface="Times New Roman" panose="02020603050405020304" pitchFamily="18" charset="0"/>
              </a:rPr>
              <a:t>kiến</a:t>
            </a:r>
            <a:r>
              <a:rPr lang="en-US" sz="1800" dirty="0">
                <a:effectLst/>
                <a:ea typeface="Times New Roman" panose="02020603050405020304" pitchFamily="18" charset="0"/>
              </a:rPr>
              <a:t> </a:t>
            </a:r>
            <a:r>
              <a:rPr lang="en-US" sz="1800" dirty="0" err="1">
                <a:effectLst/>
                <a:ea typeface="Times New Roman" panose="02020603050405020304" pitchFamily="18" charset="0"/>
              </a:rPr>
              <a:t>của</a:t>
            </a:r>
            <a:r>
              <a:rPr lang="en-US" sz="1800" dirty="0">
                <a:effectLst/>
                <a:ea typeface="Times New Roman" panose="02020603050405020304" pitchFamily="18" charset="0"/>
              </a:rPr>
              <a:t> </a:t>
            </a:r>
            <a:r>
              <a:rPr lang="en-US" sz="1800" dirty="0" err="1">
                <a:effectLst/>
                <a:ea typeface="Times New Roman" panose="02020603050405020304" pitchFamily="18" charset="0"/>
              </a:rPr>
              <a:t>Dự</a:t>
            </a:r>
            <a:r>
              <a:rPr lang="en-US" sz="1800" dirty="0">
                <a:effectLst/>
                <a:ea typeface="Times New Roman" panose="02020603050405020304" pitchFamily="18" charset="0"/>
              </a:rPr>
              <a:t> </a:t>
            </a:r>
            <a:r>
              <a:rPr lang="en-US" sz="1800" dirty="0" err="1">
                <a:effectLst/>
                <a:ea typeface="Times New Roman" panose="02020603050405020304" pitchFamily="18" charset="0"/>
              </a:rPr>
              <a:t>án</a:t>
            </a:r>
            <a:r>
              <a:rPr lang="en-US" sz="1800" dirty="0">
                <a:effectLst/>
                <a:ea typeface="Times New Roman" panose="02020603050405020304" pitchFamily="18" charset="0"/>
              </a:rPr>
              <a:t> BĐS </a:t>
            </a:r>
            <a:r>
              <a:rPr lang="en-US" sz="1800" dirty="0" err="1">
                <a:effectLst/>
                <a:ea typeface="Times New Roman" panose="02020603050405020304" pitchFamily="18" charset="0"/>
              </a:rPr>
              <a:t>là</a:t>
            </a:r>
            <a:r>
              <a:rPr lang="en-US" sz="1800" dirty="0">
                <a:effectLst/>
                <a:ea typeface="Times New Roman" panose="02020603050405020304" pitchFamily="18" charset="0"/>
              </a:rPr>
              <a:t> 250 </a:t>
            </a:r>
            <a:r>
              <a:rPr lang="en-US" sz="1800" dirty="0" err="1">
                <a:effectLst/>
                <a:ea typeface="Times New Roman" panose="02020603050405020304" pitchFamily="18" charset="0"/>
              </a:rPr>
              <a:t>tỷ</a:t>
            </a:r>
            <a:r>
              <a:rPr lang="en-US" sz="1800" dirty="0">
                <a:effectLst/>
                <a:ea typeface="Times New Roman" panose="02020603050405020304" pitchFamily="18" charset="0"/>
              </a:rPr>
              <a:t> </a:t>
            </a:r>
            <a:r>
              <a:rPr lang="en-US" sz="1800" dirty="0" err="1">
                <a:effectLst/>
                <a:ea typeface="Times New Roman" panose="02020603050405020304" pitchFamily="18" charset="0"/>
              </a:rPr>
              <a:t>đồng</a:t>
            </a:r>
            <a:r>
              <a:rPr lang="en-US" sz="1800" dirty="0">
                <a:effectLst/>
                <a:ea typeface="Times New Roman" panose="02020603050405020304" pitchFamily="18" charset="0"/>
              </a:rPr>
              <a:t> </a:t>
            </a:r>
            <a:r>
              <a:rPr lang="en-US" sz="1800" dirty="0" err="1">
                <a:effectLst/>
                <a:ea typeface="Times New Roman" panose="02020603050405020304" pitchFamily="18" charset="0"/>
              </a:rPr>
              <a:t>thì</a:t>
            </a:r>
            <a:r>
              <a:rPr lang="en-US" sz="1800" dirty="0">
                <a:effectLst/>
                <a:ea typeface="Times New Roman" panose="02020603050405020304" pitchFamily="18" charset="0"/>
              </a:rPr>
              <a:t> </a:t>
            </a:r>
            <a:r>
              <a:rPr lang="en-US" sz="1800" dirty="0" err="1">
                <a:effectLst/>
                <a:ea typeface="Times New Roman" panose="02020603050405020304" pitchFamily="18" charset="0"/>
              </a:rPr>
              <a:t>cần</a:t>
            </a:r>
            <a:r>
              <a:rPr lang="en-US" sz="1800" dirty="0">
                <a:effectLst/>
                <a:ea typeface="Times New Roman" panose="02020603050405020304" pitchFamily="18" charset="0"/>
              </a:rPr>
              <a:t> </a:t>
            </a:r>
            <a:r>
              <a:rPr lang="en-US" sz="1800" dirty="0" err="1">
                <a:effectLst/>
                <a:ea typeface="Times New Roman" panose="02020603050405020304" pitchFamily="18" charset="0"/>
              </a:rPr>
              <a:t>có</a:t>
            </a:r>
            <a:r>
              <a:rPr lang="en-US" sz="1800" dirty="0">
                <a:effectLst/>
                <a:ea typeface="Times New Roman" panose="02020603050405020304" pitchFamily="18" charset="0"/>
              </a:rPr>
              <a:t> </a:t>
            </a:r>
            <a:r>
              <a:rPr lang="en-US" sz="1800" dirty="0" err="1">
                <a:effectLst/>
                <a:ea typeface="Times New Roman" panose="02020603050405020304" pitchFamily="18" charset="0"/>
              </a:rPr>
              <a:t>vốn</a:t>
            </a:r>
            <a:r>
              <a:rPr lang="en-US" sz="1800" dirty="0">
                <a:effectLst/>
                <a:ea typeface="Times New Roman" panose="02020603050405020304" pitchFamily="18" charset="0"/>
              </a:rPr>
              <a:t> </a:t>
            </a:r>
            <a:r>
              <a:rPr lang="en-US" sz="1800" dirty="0" err="1">
                <a:effectLst/>
                <a:ea typeface="Times New Roman" panose="02020603050405020304" pitchFamily="18" charset="0"/>
              </a:rPr>
              <a:t>điều</a:t>
            </a:r>
            <a:r>
              <a:rPr lang="en-US" sz="1800" dirty="0">
                <a:effectLst/>
                <a:ea typeface="Times New Roman" panose="02020603050405020304" pitchFamily="18" charset="0"/>
              </a:rPr>
              <a:t> </a:t>
            </a:r>
            <a:r>
              <a:rPr lang="en-US" sz="1800" dirty="0" err="1">
                <a:effectLst/>
                <a:ea typeface="Times New Roman" panose="02020603050405020304" pitchFamily="18" charset="0"/>
              </a:rPr>
              <a:t>lệ</a:t>
            </a:r>
            <a:r>
              <a:rPr lang="en-US" sz="1800" dirty="0">
                <a:effectLst/>
                <a:ea typeface="Times New Roman" panose="02020603050405020304" pitchFamily="18" charset="0"/>
              </a:rPr>
              <a:t> </a:t>
            </a:r>
            <a:r>
              <a:rPr lang="en-US" sz="1800" dirty="0" err="1">
                <a:effectLst/>
                <a:ea typeface="Times New Roman" panose="02020603050405020304" pitchFamily="18" charset="0"/>
              </a:rPr>
              <a:t>tối</a:t>
            </a:r>
            <a:r>
              <a:rPr lang="en-US" sz="1800" dirty="0">
                <a:effectLst/>
                <a:ea typeface="Times New Roman" panose="02020603050405020304" pitchFamily="18" charset="0"/>
              </a:rPr>
              <a:t> </a:t>
            </a:r>
            <a:r>
              <a:rPr lang="en-US" sz="1800" dirty="0" err="1">
                <a:effectLst/>
                <a:ea typeface="Times New Roman" panose="02020603050405020304" pitchFamily="18" charset="0"/>
              </a:rPr>
              <a:t>thiểu</a:t>
            </a:r>
            <a:r>
              <a:rPr lang="en-US" sz="1800" dirty="0">
                <a:effectLst/>
                <a:ea typeface="Times New Roman" panose="02020603050405020304" pitchFamily="18" charset="0"/>
              </a:rPr>
              <a:t> </a:t>
            </a:r>
            <a:r>
              <a:rPr lang="en-US" sz="1800" dirty="0" err="1">
                <a:effectLst/>
                <a:ea typeface="Times New Roman" panose="02020603050405020304" pitchFamily="18" charset="0"/>
              </a:rPr>
              <a:t>là</a:t>
            </a:r>
            <a:r>
              <a:rPr lang="en-US" sz="1800" dirty="0">
                <a:effectLst/>
                <a:ea typeface="Times New Roman" panose="02020603050405020304" pitchFamily="18" charset="0"/>
              </a:rPr>
              <a:t> 50 </a:t>
            </a:r>
            <a:r>
              <a:rPr lang="en-US" sz="1800" dirty="0" err="1">
                <a:effectLst/>
                <a:ea typeface="Times New Roman" panose="02020603050405020304" pitchFamily="18" charset="0"/>
              </a:rPr>
              <a:t>tỷ</a:t>
            </a:r>
            <a:r>
              <a:rPr lang="en-US" sz="1800" dirty="0">
                <a:effectLst/>
                <a:ea typeface="Times New Roman" panose="02020603050405020304" pitchFamily="18" charset="0"/>
              </a:rPr>
              <a:t> </a:t>
            </a:r>
            <a:r>
              <a:rPr lang="en-US" sz="1800" dirty="0" err="1">
                <a:effectLst/>
                <a:ea typeface="Times New Roman" panose="02020603050405020304" pitchFamily="18" charset="0"/>
              </a:rPr>
              <a:t>đồng</a:t>
            </a:r>
            <a:r>
              <a:rPr lang="en-US" sz="1800" dirty="0">
                <a:effectLst/>
                <a:ea typeface="Times New Roman" panose="02020603050405020304" pitchFamily="18" charset="0"/>
              </a:rPr>
              <a:t>.</a:t>
            </a:r>
          </a:p>
          <a:p>
            <a:pPr lvl="1">
              <a:lnSpc>
                <a:spcPct val="120000"/>
              </a:lnSpc>
              <a:spcBef>
                <a:spcPts val="400"/>
              </a:spcBef>
              <a:spcAft>
                <a:spcPts val="400"/>
              </a:spcAft>
            </a:pPr>
            <a:r>
              <a:rPr lang="en-US" b="1" i="1" dirty="0" err="1">
                <a:effectLst/>
                <a:ea typeface="Times New Roman" panose="02020603050405020304" pitchFamily="18" charset="0"/>
              </a:rPr>
              <a:t>Ký</a:t>
            </a:r>
            <a:r>
              <a:rPr lang="en-US" b="1" i="1" dirty="0">
                <a:effectLst/>
                <a:ea typeface="Times New Roman" panose="02020603050405020304" pitchFamily="18" charset="0"/>
              </a:rPr>
              <a:t> </a:t>
            </a:r>
            <a:r>
              <a:rPr lang="en-US" b="1" i="1" dirty="0" err="1">
                <a:effectLst/>
                <a:ea typeface="Times New Roman" panose="02020603050405020304" pitchFamily="18" charset="0"/>
              </a:rPr>
              <a:t>quỹ</a:t>
            </a:r>
            <a:r>
              <a:rPr lang="en-US" b="1" i="1" dirty="0">
                <a:effectLst/>
                <a:ea typeface="Times New Roman" panose="02020603050405020304" pitchFamily="18" charset="0"/>
              </a:rPr>
              <a:t>:</a:t>
            </a:r>
            <a:endParaRPr lang="en-VN" dirty="0">
              <a:effectLst/>
              <a:ea typeface="Times New Roman" panose="02020603050405020304" pitchFamily="18" charset="0"/>
            </a:endParaRPr>
          </a:p>
          <a:p>
            <a:pPr lvl="2"/>
            <a:r>
              <a:rPr lang="en-US" sz="1800" dirty="0">
                <a:effectLst/>
                <a:ea typeface="Times New Roman" panose="02020603050405020304" pitchFamily="18" charset="0"/>
              </a:rPr>
              <a:t>Theo Điều 42 </a:t>
            </a:r>
            <a:r>
              <a:rPr lang="en-US" sz="1800" dirty="0" err="1">
                <a:effectLst/>
                <a:ea typeface="Times New Roman" panose="02020603050405020304" pitchFamily="18" charset="0"/>
              </a:rPr>
              <a:t>Luật</a:t>
            </a:r>
            <a:r>
              <a:rPr lang="en-US" sz="1800" dirty="0">
                <a:effectLst/>
                <a:ea typeface="Times New Roman" panose="02020603050405020304" pitchFamily="18" charset="0"/>
              </a:rPr>
              <a:t> </a:t>
            </a:r>
            <a:r>
              <a:rPr lang="en-US" sz="1800" dirty="0" err="1">
                <a:effectLst/>
                <a:ea typeface="Times New Roman" panose="02020603050405020304" pitchFamily="18" charset="0"/>
              </a:rPr>
              <a:t>Đầu</a:t>
            </a:r>
            <a:r>
              <a:rPr lang="en-US" sz="1800" dirty="0">
                <a:effectLst/>
                <a:ea typeface="Times New Roman" panose="02020603050405020304" pitchFamily="18" charset="0"/>
              </a:rPr>
              <a:t> </a:t>
            </a:r>
            <a:r>
              <a:rPr lang="en-US" sz="1800" dirty="0" err="1">
                <a:effectLst/>
                <a:ea typeface="Times New Roman" panose="02020603050405020304" pitchFamily="18" charset="0"/>
              </a:rPr>
              <a:t>tư</a:t>
            </a:r>
            <a:r>
              <a:rPr lang="en-US" sz="1800" dirty="0">
                <a:effectLst/>
                <a:ea typeface="Times New Roman" panose="02020603050405020304" pitchFamily="18" charset="0"/>
              </a:rPr>
              <a:t> 2014, </a:t>
            </a:r>
            <a:r>
              <a:rPr lang="en-US" sz="1800" dirty="0" err="1">
                <a:effectLst/>
                <a:ea typeface="Times New Roman" panose="02020603050405020304" pitchFamily="18" charset="0"/>
              </a:rPr>
              <a:t>phải</a:t>
            </a:r>
            <a:r>
              <a:rPr lang="en-US" sz="1800" dirty="0">
                <a:effectLst/>
                <a:ea typeface="Times New Roman" panose="02020603050405020304" pitchFamily="18" charset="0"/>
              </a:rPr>
              <a:t> </a:t>
            </a:r>
            <a:r>
              <a:rPr lang="en-US" sz="1800" dirty="0" err="1">
                <a:effectLst/>
                <a:ea typeface="Times New Roman" panose="02020603050405020304" pitchFamily="18" charset="0"/>
              </a:rPr>
              <a:t>kỹ</a:t>
            </a:r>
            <a:r>
              <a:rPr lang="en-US" sz="1800" dirty="0">
                <a:effectLst/>
                <a:ea typeface="Times New Roman" panose="02020603050405020304" pitchFamily="18" charset="0"/>
              </a:rPr>
              <a:t> </a:t>
            </a:r>
            <a:r>
              <a:rPr lang="en-US" sz="1800" dirty="0" err="1">
                <a:effectLst/>
                <a:ea typeface="Times New Roman" panose="02020603050405020304" pitchFamily="18" charset="0"/>
              </a:rPr>
              <a:t>quỹ</a:t>
            </a:r>
            <a:r>
              <a:rPr lang="en-US" sz="1800" dirty="0">
                <a:effectLst/>
                <a:ea typeface="Times New Roman" panose="02020603050405020304" pitchFamily="18" charset="0"/>
              </a:rPr>
              <a:t> </a:t>
            </a:r>
            <a:r>
              <a:rPr lang="en-US" sz="1800" dirty="0" err="1">
                <a:effectLst/>
                <a:ea typeface="Times New Roman" panose="02020603050405020304" pitchFamily="18" charset="0"/>
              </a:rPr>
              <a:t>để</a:t>
            </a:r>
            <a:r>
              <a:rPr lang="en-US" sz="1800" dirty="0">
                <a:effectLst/>
                <a:ea typeface="Times New Roman" panose="02020603050405020304" pitchFamily="18" charset="0"/>
              </a:rPr>
              <a:t> </a:t>
            </a:r>
            <a:r>
              <a:rPr lang="en-US" sz="1800" dirty="0" err="1">
                <a:effectLst/>
                <a:ea typeface="Times New Roman" panose="02020603050405020304" pitchFamily="18" charset="0"/>
              </a:rPr>
              <a:t>đảm</a:t>
            </a:r>
            <a:r>
              <a:rPr lang="en-US" sz="1800" dirty="0">
                <a:effectLst/>
                <a:ea typeface="Times New Roman" panose="02020603050405020304" pitchFamily="18" charset="0"/>
              </a:rPr>
              <a:t> </a:t>
            </a:r>
            <a:r>
              <a:rPr lang="en-US" sz="1800" dirty="0" err="1">
                <a:effectLst/>
                <a:ea typeface="Times New Roman" panose="02020603050405020304" pitchFamily="18" charset="0"/>
              </a:rPr>
              <a:t>bảo</a:t>
            </a:r>
            <a:r>
              <a:rPr lang="en-US" sz="1800" dirty="0">
                <a:effectLst/>
                <a:ea typeface="Times New Roman" panose="02020603050405020304" pitchFamily="18" charset="0"/>
              </a:rPr>
              <a:t> </a:t>
            </a:r>
            <a:r>
              <a:rPr lang="en-US" sz="1800" dirty="0" err="1">
                <a:effectLst/>
                <a:ea typeface="Times New Roman" panose="02020603050405020304" pitchFamily="18" charset="0"/>
              </a:rPr>
              <a:t>thực</a:t>
            </a:r>
            <a:r>
              <a:rPr lang="en-US" sz="1800" dirty="0">
                <a:effectLst/>
                <a:ea typeface="Times New Roman" panose="02020603050405020304" pitchFamily="18" charset="0"/>
              </a:rPr>
              <a:t> </a:t>
            </a:r>
            <a:r>
              <a:rPr lang="en-US" sz="1800" dirty="0" err="1">
                <a:effectLst/>
                <a:ea typeface="Times New Roman" panose="02020603050405020304" pitchFamily="18" charset="0"/>
              </a:rPr>
              <a:t>hiện</a:t>
            </a:r>
            <a:r>
              <a:rPr lang="en-US" sz="1800" dirty="0">
                <a:effectLst/>
                <a:ea typeface="Times New Roman" panose="02020603050405020304" pitchFamily="18" charset="0"/>
              </a:rPr>
              <a:t> </a:t>
            </a:r>
            <a:r>
              <a:rPr lang="en-US" sz="1800" dirty="0" err="1">
                <a:effectLst/>
                <a:ea typeface="Times New Roman" panose="02020603050405020304" pitchFamily="18" charset="0"/>
              </a:rPr>
              <a:t>dự</a:t>
            </a:r>
            <a:r>
              <a:rPr lang="en-US" sz="1800" dirty="0">
                <a:effectLst/>
                <a:ea typeface="Times New Roman" panose="02020603050405020304" pitchFamily="18" charset="0"/>
              </a:rPr>
              <a:t> </a:t>
            </a:r>
            <a:r>
              <a:rPr lang="en-US" sz="1800" dirty="0" err="1">
                <a:effectLst/>
                <a:ea typeface="Times New Roman" panose="02020603050405020304" pitchFamily="18" charset="0"/>
              </a:rPr>
              <a:t>án</a:t>
            </a:r>
            <a:r>
              <a:rPr lang="en-US" sz="1800" dirty="0">
                <a:effectLst/>
                <a:ea typeface="Times New Roman" panose="02020603050405020304" pitchFamily="18" charset="0"/>
              </a:rPr>
              <a:t> BĐS </a:t>
            </a:r>
            <a:r>
              <a:rPr lang="en-US" sz="1800" dirty="0" err="1">
                <a:effectLst/>
                <a:ea typeface="Times New Roman" panose="02020603050405020304" pitchFamily="18" charset="0"/>
              </a:rPr>
              <a:t>vì</a:t>
            </a:r>
            <a:r>
              <a:rPr lang="en-US" sz="1800" dirty="0">
                <a:effectLst/>
                <a:ea typeface="Times New Roman" panose="02020603050405020304" pitchFamily="18" charset="0"/>
              </a:rPr>
              <a:t> </a:t>
            </a:r>
            <a:r>
              <a:rPr lang="en-US" sz="1800" dirty="0" err="1">
                <a:effectLst/>
                <a:ea typeface="Times New Roman" panose="02020603050405020304" pitchFamily="18" charset="0"/>
              </a:rPr>
              <a:t>khu</a:t>
            </a:r>
            <a:r>
              <a:rPr lang="en-US" sz="1800" dirty="0">
                <a:effectLst/>
                <a:ea typeface="Times New Roman" panose="02020603050405020304" pitchFamily="18" charset="0"/>
              </a:rPr>
              <a:t> </a:t>
            </a:r>
            <a:r>
              <a:rPr lang="en-US" sz="1800" dirty="0" err="1">
                <a:effectLst/>
                <a:ea typeface="Times New Roman" panose="02020603050405020304" pitchFamily="18" charset="0"/>
              </a:rPr>
              <a:t>đất</a:t>
            </a:r>
            <a:r>
              <a:rPr lang="en-US" sz="1800" dirty="0">
                <a:effectLst/>
                <a:ea typeface="Times New Roman" panose="02020603050405020304" pitchFamily="18" charset="0"/>
              </a:rPr>
              <a:t> </a:t>
            </a:r>
            <a:r>
              <a:rPr lang="en-US" sz="1800" dirty="0" err="1">
                <a:effectLst/>
                <a:ea typeface="Times New Roman" panose="02020603050405020304" pitchFamily="18" charset="0"/>
              </a:rPr>
              <a:t>thuộc</a:t>
            </a:r>
            <a:r>
              <a:rPr lang="en-US" sz="1800" dirty="0">
                <a:effectLst/>
                <a:ea typeface="Times New Roman" panose="02020603050405020304" pitchFamily="18" charset="0"/>
              </a:rPr>
              <a:t> </a:t>
            </a:r>
            <a:r>
              <a:rPr lang="en-US" sz="1800" dirty="0" err="1">
                <a:effectLst/>
                <a:ea typeface="Times New Roman" panose="02020603050405020304" pitchFamily="18" charset="0"/>
              </a:rPr>
              <a:t>trường</a:t>
            </a:r>
            <a:r>
              <a:rPr lang="en-US" sz="1800" dirty="0">
                <a:effectLst/>
                <a:ea typeface="Times New Roman" panose="02020603050405020304" pitchFamily="18" charset="0"/>
              </a:rPr>
              <a:t> </a:t>
            </a:r>
            <a:r>
              <a:rPr lang="en-US" sz="1800" dirty="0" err="1">
                <a:effectLst/>
                <a:ea typeface="Times New Roman" panose="02020603050405020304" pitchFamily="18" charset="0"/>
              </a:rPr>
              <a:t>hợp</a:t>
            </a:r>
            <a:r>
              <a:rPr lang="en-US" sz="1800" dirty="0">
                <a:effectLst/>
                <a:ea typeface="Times New Roman" panose="02020603050405020304" pitchFamily="18" charset="0"/>
              </a:rPr>
              <a:t> </a:t>
            </a:r>
            <a:r>
              <a:rPr lang="en-US" sz="1800" dirty="0" err="1">
                <a:effectLst/>
                <a:ea typeface="Times New Roman" panose="02020603050405020304" pitchFamily="18" charset="0"/>
              </a:rPr>
              <a:t>phải</a:t>
            </a:r>
            <a:r>
              <a:rPr lang="en-US" sz="1800" dirty="0">
                <a:effectLst/>
                <a:ea typeface="Times New Roman" panose="02020603050405020304" pitchFamily="18" charset="0"/>
              </a:rPr>
              <a:t> </a:t>
            </a:r>
            <a:r>
              <a:rPr lang="en-US" sz="1800" dirty="0" err="1">
                <a:effectLst/>
                <a:ea typeface="Times New Roman" panose="02020603050405020304" pitchFamily="18" charset="0"/>
              </a:rPr>
              <a:t>chuyển</a:t>
            </a:r>
            <a:r>
              <a:rPr lang="en-US" sz="1800" dirty="0">
                <a:effectLst/>
                <a:ea typeface="Times New Roman" panose="02020603050405020304" pitchFamily="18" charset="0"/>
              </a:rPr>
              <a:t> </a:t>
            </a:r>
            <a:r>
              <a:rPr lang="en-US" sz="1800" dirty="0" err="1">
                <a:effectLst/>
                <a:ea typeface="Times New Roman" panose="02020603050405020304" pitchFamily="18" charset="0"/>
              </a:rPr>
              <a:t>mục</a:t>
            </a:r>
            <a:r>
              <a:rPr lang="en-US" sz="1800" dirty="0">
                <a:effectLst/>
                <a:ea typeface="Times New Roman" panose="02020603050405020304" pitchFamily="18" charset="0"/>
              </a:rPr>
              <a:t> </a:t>
            </a:r>
            <a:r>
              <a:rPr lang="en-US" sz="1800" dirty="0" err="1">
                <a:effectLst/>
                <a:ea typeface="Times New Roman" panose="02020603050405020304" pitchFamily="18" charset="0"/>
              </a:rPr>
              <a:t>đích</a:t>
            </a:r>
            <a:r>
              <a:rPr lang="en-US" sz="1800" dirty="0">
                <a:effectLst/>
                <a:ea typeface="Times New Roman" panose="02020603050405020304" pitchFamily="18" charset="0"/>
              </a:rPr>
              <a:t> </a:t>
            </a:r>
            <a:r>
              <a:rPr lang="en-US" sz="1800" dirty="0" err="1">
                <a:effectLst/>
                <a:ea typeface="Times New Roman" panose="02020603050405020304" pitchFamily="18" charset="0"/>
              </a:rPr>
              <a:t>sử</a:t>
            </a:r>
            <a:r>
              <a:rPr lang="en-US" sz="1800" dirty="0">
                <a:effectLst/>
                <a:ea typeface="Times New Roman" panose="02020603050405020304" pitchFamily="18" charset="0"/>
              </a:rPr>
              <a:t> </a:t>
            </a:r>
            <a:r>
              <a:rPr lang="en-US" sz="1800" dirty="0" err="1">
                <a:effectLst/>
                <a:ea typeface="Times New Roman" panose="02020603050405020304" pitchFamily="18" charset="0"/>
              </a:rPr>
              <a:t>dụng</a:t>
            </a:r>
            <a:r>
              <a:rPr lang="en-US" sz="1800" dirty="0">
                <a:effectLst/>
                <a:ea typeface="Times New Roman" panose="02020603050405020304" pitchFamily="18" charset="0"/>
              </a:rPr>
              <a:t> </a:t>
            </a:r>
            <a:r>
              <a:rPr lang="en-US" sz="1800" dirty="0" err="1">
                <a:effectLst/>
                <a:ea typeface="Times New Roman" panose="02020603050405020304" pitchFamily="18" charset="0"/>
              </a:rPr>
              <a:t>đất</a:t>
            </a:r>
            <a:r>
              <a:rPr lang="en-US" sz="1800" dirty="0">
                <a:effectLst/>
                <a:ea typeface="Times New Roman" panose="02020603050405020304" pitchFamily="18" charset="0"/>
              </a:rPr>
              <a:t>.</a:t>
            </a:r>
          </a:p>
          <a:p>
            <a:pPr lvl="2"/>
            <a:r>
              <a:rPr lang="en-US" sz="1800" dirty="0">
                <a:effectLst/>
                <a:ea typeface="Times New Roman" panose="02020603050405020304" pitchFamily="18" charset="0"/>
              </a:rPr>
              <a:t>Theo </a:t>
            </a:r>
            <a:r>
              <a:rPr lang="en-US" sz="1800" dirty="0" err="1">
                <a:effectLst/>
                <a:ea typeface="Times New Roman" panose="02020603050405020304" pitchFamily="18" charset="0"/>
              </a:rPr>
              <a:t>khoản</a:t>
            </a:r>
            <a:r>
              <a:rPr lang="en-US" sz="1800" dirty="0">
                <a:effectLst/>
                <a:ea typeface="Times New Roman" panose="02020603050405020304" pitchFamily="18" charset="0"/>
              </a:rPr>
              <a:t> 3, </a:t>
            </a:r>
            <a:r>
              <a:rPr lang="en-US" sz="1800" dirty="0" err="1">
                <a:effectLst/>
                <a:ea typeface="Times New Roman" panose="02020603050405020304" pitchFamily="18" charset="0"/>
              </a:rPr>
              <a:t>khoản</a:t>
            </a:r>
            <a:r>
              <a:rPr lang="en-US" sz="1800" dirty="0">
                <a:effectLst/>
                <a:ea typeface="Times New Roman" panose="02020603050405020304" pitchFamily="18" charset="0"/>
              </a:rPr>
              <a:t> 4 Điều 27 </a:t>
            </a:r>
            <a:r>
              <a:rPr lang="en-US" sz="1800" dirty="0" err="1">
                <a:effectLst/>
                <a:ea typeface="Times New Roman" panose="02020603050405020304" pitchFamily="18" charset="0"/>
              </a:rPr>
              <a:t>Nghị</a:t>
            </a:r>
            <a:r>
              <a:rPr lang="en-US" sz="1800" dirty="0">
                <a:effectLst/>
                <a:ea typeface="Times New Roman" panose="02020603050405020304" pitchFamily="18" charset="0"/>
              </a:rPr>
              <a:t> </a:t>
            </a:r>
            <a:r>
              <a:rPr lang="en-US" sz="1800" dirty="0" err="1">
                <a:effectLst/>
                <a:ea typeface="Times New Roman" panose="02020603050405020304" pitchFamily="18" charset="0"/>
              </a:rPr>
              <a:t>định</a:t>
            </a:r>
            <a:r>
              <a:rPr lang="en-US" sz="1800" dirty="0">
                <a:effectLst/>
                <a:ea typeface="Times New Roman" panose="02020603050405020304" pitchFamily="18" charset="0"/>
              </a:rPr>
              <a:t> số 118/2015/NĐ-CP </a:t>
            </a:r>
            <a:r>
              <a:rPr lang="en-US" sz="1800" dirty="0" err="1">
                <a:effectLst/>
                <a:ea typeface="Times New Roman" panose="02020603050405020304" pitchFamily="18" charset="0"/>
              </a:rPr>
              <a:t>ngày</a:t>
            </a:r>
            <a:r>
              <a:rPr lang="en-US" sz="1800" dirty="0">
                <a:effectLst/>
                <a:ea typeface="Times New Roman" panose="02020603050405020304" pitchFamily="18" charset="0"/>
              </a:rPr>
              <a:t> 12/11/2015 </a:t>
            </a:r>
            <a:r>
              <a:rPr lang="en-US" sz="1800" dirty="0" err="1">
                <a:effectLst/>
                <a:ea typeface="Times New Roman" panose="02020603050405020304" pitchFamily="18" charset="0"/>
              </a:rPr>
              <a:t>quy</a:t>
            </a:r>
            <a:r>
              <a:rPr lang="en-US" sz="1800" dirty="0">
                <a:effectLst/>
                <a:ea typeface="Times New Roman" panose="02020603050405020304" pitchFamily="18" charset="0"/>
              </a:rPr>
              <a:t> </a:t>
            </a:r>
            <a:r>
              <a:rPr lang="en-US" sz="1800" dirty="0" err="1">
                <a:effectLst/>
                <a:ea typeface="Times New Roman" panose="02020603050405020304" pitchFamily="18" charset="0"/>
              </a:rPr>
              <a:t>định</a:t>
            </a:r>
            <a:r>
              <a:rPr lang="en-US" sz="1800" dirty="0">
                <a:effectLst/>
                <a:ea typeface="Times New Roman" panose="02020603050405020304" pitchFamily="18" charset="0"/>
              </a:rPr>
              <a:t> chi </a:t>
            </a:r>
            <a:r>
              <a:rPr lang="en-US" sz="1800" dirty="0" err="1">
                <a:effectLst/>
                <a:ea typeface="Times New Roman" panose="02020603050405020304" pitchFamily="18" charset="0"/>
              </a:rPr>
              <a:t>tiết</a:t>
            </a:r>
            <a:r>
              <a:rPr lang="en-US" sz="1800" dirty="0">
                <a:effectLst/>
                <a:ea typeface="Times New Roman" panose="02020603050405020304" pitchFamily="18" charset="0"/>
              </a:rPr>
              <a:t> </a:t>
            </a:r>
            <a:r>
              <a:rPr lang="en-US" sz="1800" dirty="0" err="1">
                <a:effectLst/>
                <a:ea typeface="Times New Roman" panose="02020603050405020304" pitchFamily="18" charset="0"/>
              </a:rPr>
              <a:t>và</a:t>
            </a:r>
            <a:r>
              <a:rPr lang="en-US" sz="1800" dirty="0">
                <a:effectLst/>
                <a:ea typeface="Times New Roman" panose="02020603050405020304" pitchFamily="18" charset="0"/>
              </a:rPr>
              <a:t> </a:t>
            </a:r>
            <a:r>
              <a:rPr lang="en-US" sz="1800" dirty="0" err="1">
                <a:effectLst/>
                <a:ea typeface="Times New Roman" panose="02020603050405020304" pitchFamily="18" charset="0"/>
              </a:rPr>
              <a:t>hướng</a:t>
            </a:r>
            <a:r>
              <a:rPr lang="en-US" sz="1800" dirty="0">
                <a:effectLst/>
                <a:ea typeface="Times New Roman" panose="02020603050405020304" pitchFamily="18" charset="0"/>
              </a:rPr>
              <a:t> </a:t>
            </a:r>
            <a:r>
              <a:rPr lang="en-US" sz="1800" dirty="0" err="1">
                <a:effectLst/>
                <a:ea typeface="Times New Roman" panose="02020603050405020304" pitchFamily="18" charset="0"/>
              </a:rPr>
              <a:t>dẫn</a:t>
            </a:r>
            <a:r>
              <a:rPr lang="en-US" sz="1800" dirty="0">
                <a:effectLst/>
                <a:ea typeface="Times New Roman" panose="02020603050405020304" pitchFamily="18" charset="0"/>
              </a:rPr>
              <a:t> </a:t>
            </a:r>
            <a:r>
              <a:rPr lang="en-US" sz="1800" dirty="0" err="1">
                <a:effectLst/>
                <a:ea typeface="Times New Roman" panose="02020603050405020304" pitchFamily="18" charset="0"/>
              </a:rPr>
              <a:t>thi</a:t>
            </a:r>
            <a:r>
              <a:rPr lang="en-US" sz="1800" dirty="0">
                <a:effectLst/>
                <a:ea typeface="Times New Roman" panose="02020603050405020304" pitchFamily="18" charset="0"/>
              </a:rPr>
              <a:t> </a:t>
            </a:r>
            <a:r>
              <a:rPr lang="en-US" sz="1800" dirty="0" err="1">
                <a:effectLst/>
                <a:ea typeface="Times New Roman" panose="02020603050405020304" pitchFamily="18" charset="0"/>
              </a:rPr>
              <a:t>hành</a:t>
            </a:r>
            <a:r>
              <a:rPr lang="en-US" sz="1800" dirty="0">
                <a:effectLst/>
                <a:ea typeface="Times New Roman" panose="02020603050405020304" pitchFamily="18" charset="0"/>
              </a:rPr>
              <a:t> </a:t>
            </a:r>
            <a:r>
              <a:rPr lang="en-US" sz="1800" dirty="0" err="1">
                <a:effectLst/>
                <a:ea typeface="Times New Roman" panose="02020603050405020304" pitchFamily="18" charset="0"/>
              </a:rPr>
              <a:t>một</a:t>
            </a:r>
            <a:r>
              <a:rPr lang="en-US" sz="1800" dirty="0">
                <a:effectLst/>
                <a:ea typeface="Times New Roman" panose="02020603050405020304" pitchFamily="18" charset="0"/>
              </a:rPr>
              <a:t> số </a:t>
            </a:r>
            <a:r>
              <a:rPr lang="en-US" sz="1800" dirty="0" err="1">
                <a:effectLst/>
                <a:ea typeface="Times New Roman" panose="02020603050405020304" pitchFamily="18" charset="0"/>
              </a:rPr>
              <a:t>điều</a:t>
            </a:r>
            <a:r>
              <a:rPr lang="en-US" sz="1800" dirty="0">
                <a:effectLst/>
                <a:ea typeface="Times New Roman" panose="02020603050405020304" pitchFamily="18" charset="0"/>
              </a:rPr>
              <a:t> </a:t>
            </a:r>
            <a:r>
              <a:rPr lang="en-US" sz="1800" dirty="0" err="1">
                <a:effectLst/>
                <a:ea typeface="Times New Roman" panose="02020603050405020304" pitchFamily="18" charset="0"/>
              </a:rPr>
              <a:t>của</a:t>
            </a:r>
            <a:r>
              <a:rPr lang="en-US" sz="1800" dirty="0">
                <a:effectLst/>
                <a:ea typeface="Times New Roman" panose="02020603050405020304" pitchFamily="18" charset="0"/>
              </a:rPr>
              <a:t> </a:t>
            </a:r>
            <a:r>
              <a:rPr lang="en-US" sz="1800" dirty="0" err="1">
                <a:effectLst/>
                <a:ea typeface="Times New Roman" panose="02020603050405020304" pitchFamily="18" charset="0"/>
              </a:rPr>
              <a:t>Luật</a:t>
            </a:r>
            <a:r>
              <a:rPr lang="en-US" sz="1800" dirty="0">
                <a:effectLst/>
                <a:ea typeface="Times New Roman" panose="02020603050405020304" pitchFamily="18" charset="0"/>
              </a:rPr>
              <a:t> ĐT, </a:t>
            </a:r>
            <a:r>
              <a:rPr lang="en-US" sz="1800" dirty="0" err="1">
                <a:effectLst/>
                <a:ea typeface="Times New Roman" panose="02020603050405020304" pitchFamily="18" charset="0"/>
              </a:rPr>
              <a:t>mức</a:t>
            </a:r>
            <a:r>
              <a:rPr lang="en-US" sz="1800" dirty="0">
                <a:effectLst/>
                <a:ea typeface="Times New Roman" panose="02020603050405020304" pitchFamily="18" charset="0"/>
              </a:rPr>
              <a:t> </a:t>
            </a:r>
            <a:r>
              <a:rPr lang="en-US" sz="1800" dirty="0" err="1">
                <a:effectLst/>
                <a:ea typeface="Times New Roman" panose="02020603050405020304" pitchFamily="18" charset="0"/>
              </a:rPr>
              <a:t>ký</a:t>
            </a:r>
            <a:r>
              <a:rPr lang="en-US" sz="1800" dirty="0">
                <a:effectLst/>
                <a:ea typeface="Times New Roman" panose="02020603050405020304" pitchFamily="18" charset="0"/>
              </a:rPr>
              <a:t> </a:t>
            </a:r>
            <a:r>
              <a:rPr lang="en-US" sz="1800" dirty="0" err="1">
                <a:effectLst/>
                <a:ea typeface="Times New Roman" panose="02020603050405020304" pitchFamily="18" charset="0"/>
              </a:rPr>
              <a:t>quỹ</a:t>
            </a:r>
            <a:r>
              <a:rPr lang="en-US" sz="1800" dirty="0">
                <a:effectLst/>
                <a:ea typeface="Times New Roman" panose="02020603050405020304" pitchFamily="18" charset="0"/>
              </a:rPr>
              <a:t> </a:t>
            </a:r>
            <a:r>
              <a:rPr lang="en-US" sz="1800" dirty="0" err="1">
                <a:effectLst/>
                <a:ea typeface="Times New Roman" panose="02020603050405020304" pitchFamily="18" charset="0"/>
              </a:rPr>
              <a:t>để</a:t>
            </a:r>
            <a:r>
              <a:rPr lang="en-US" sz="1800" dirty="0">
                <a:effectLst/>
                <a:ea typeface="Times New Roman" panose="02020603050405020304" pitchFamily="18" charset="0"/>
              </a:rPr>
              <a:t> </a:t>
            </a:r>
            <a:r>
              <a:rPr lang="en-US" sz="1800" dirty="0" err="1">
                <a:effectLst/>
                <a:ea typeface="Times New Roman" panose="02020603050405020304" pitchFamily="18" charset="0"/>
              </a:rPr>
              <a:t>đảm</a:t>
            </a:r>
            <a:r>
              <a:rPr lang="en-US" sz="1800" dirty="0">
                <a:effectLst/>
                <a:ea typeface="Times New Roman" panose="02020603050405020304" pitchFamily="18" charset="0"/>
              </a:rPr>
              <a:t> </a:t>
            </a:r>
            <a:r>
              <a:rPr lang="en-US" sz="1800" dirty="0" err="1">
                <a:effectLst/>
                <a:ea typeface="Times New Roman" panose="02020603050405020304" pitchFamily="18" charset="0"/>
              </a:rPr>
              <a:t>bảo</a:t>
            </a:r>
            <a:r>
              <a:rPr lang="en-US" sz="1800" dirty="0">
                <a:effectLst/>
                <a:ea typeface="Times New Roman" panose="02020603050405020304" pitchFamily="18" charset="0"/>
              </a:rPr>
              <a:t> </a:t>
            </a:r>
            <a:r>
              <a:rPr lang="en-US" sz="1800" dirty="0" err="1">
                <a:effectLst/>
                <a:ea typeface="Times New Roman" panose="02020603050405020304" pitchFamily="18" charset="0"/>
              </a:rPr>
              <a:t>thực</a:t>
            </a:r>
            <a:r>
              <a:rPr lang="en-US" sz="1800" dirty="0">
                <a:effectLst/>
                <a:ea typeface="Times New Roman" panose="02020603050405020304" pitchFamily="18" charset="0"/>
              </a:rPr>
              <a:t> </a:t>
            </a:r>
            <a:r>
              <a:rPr lang="en-US" sz="1800" dirty="0" err="1">
                <a:effectLst/>
                <a:ea typeface="Times New Roman" panose="02020603050405020304" pitchFamily="18" charset="0"/>
              </a:rPr>
              <a:t>hiện</a:t>
            </a:r>
            <a:r>
              <a:rPr lang="en-US" sz="1800" dirty="0">
                <a:effectLst/>
                <a:ea typeface="Times New Roman" panose="02020603050405020304" pitchFamily="18" charset="0"/>
              </a:rPr>
              <a:t> </a:t>
            </a:r>
            <a:r>
              <a:rPr lang="en-US" sz="1800" dirty="0" err="1">
                <a:effectLst/>
                <a:ea typeface="Times New Roman" panose="02020603050405020304" pitchFamily="18" charset="0"/>
              </a:rPr>
              <a:t>dự</a:t>
            </a:r>
            <a:r>
              <a:rPr lang="en-US" sz="1800" dirty="0">
                <a:effectLst/>
                <a:ea typeface="Times New Roman" panose="02020603050405020304" pitchFamily="18" charset="0"/>
              </a:rPr>
              <a:t> </a:t>
            </a:r>
            <a:r>
              <a:rPr lang="en-US" sz="1800" dirty="0" err="1">
                <a:effectLst/>
                <a:ea typeface="Times New Roman" panose="02020603050405020304" pitchFamily="18" charset="0"/>
              </a:rPr>
              <a:t>án</a:t>
            </a:r>
            <a:r>
              <a:rPr lang="en-US" sz="1800" dirty="0">
                <a:effectLst/>
                <a:ea typeface="Times New Roman" panose="02020603050405020304" pitchFamily="18" charset="0"/>
              </a:rPr>
              <a:t> </a:t>
            </a:r>
            <a:r>
              <a:rPr lang="en-US" sz="1800" dirty="0" err="1">
                <a:effectLst/>
                <a:ea typeface="Times New Roman" panose="02020603050405020304" pitchFamily="18" charset="0"/>
              </a:rPr>
              <a:t>là</a:t>
            </a:r>
            <a:r>
              <a:rPr lang="en-US" sz="1800" dirty="0">
                <a:effectLst/>
                <a:ea typeface="Times New Roman" panose="02020603050405020304" pitchFamily="18" charset="0"/>
              </a:rPr>
              <a:t> 3% </a:t>
            </a:r>
            <a:r>
              <a:rPr lang="en-US" sz="1800" dirty="0" err="1">
                <a:effectLst/>
                <a:ea typeface="Times New Roman" panose="02020603050405020304" pitchFamily="18" charset="0"/>
              </a:rPr>
              <a:t>trên</a:t>
            </a:r>
            <a:r>
              <a:rPr lang="en-US" sz="1800" dirty="0">
                <a:effectLst/>
                <a:ea typeface="Times New Roman" panose="02020603050405020304" pitchFamily="18" charset="0"/>
              </a:rPr>
              <a:t> số </a:t>
            </a:r>
            <a:r>
              <a:rPr lang="en-US" sz="1800" dirty="0" err="1">
                <a:effectLst/>
                <a:ea typeface="Times New Roman" panose="02020603050405020304" pitchFamily="18" charset="0"/>
              </a:rPr>
              <a:t>vốn</a:t>
            </a:r>
            <a:r>
              <a:rPr lang="en-US" sz="1800" dirty="0">
                <a:effectLst/>
                <a:ea typeface="Times New Roman" panose="02020603050405020304" pitchFamily="18" charset="0"/>
              </a:rPr>
              <a:t> </a:t>
            </a:r>
            <a:r>
              <a:rPr lang="en-US" sz="1800" dirty="0" err="1">
                <a:effectLst/>
                <a:ea typeface="Times New Roman" panose="02020603050405020304" pitchFamily="18" charset="0"/>
              </a:rPr>
              <a:t>đầu</a:t>
            </a:r>
            <a:r>
              <a:rPr lang="en-US" sz="1800" dirty="0">
                <a:effectLst/>
                <a:ea typeface="Times New Roman" panose="02020603050405020304" pitchFamily="18" charset="0"/>
              </a:rPr>
              <a:t> </a:t>
            </a:r>
            <a:r>
              <a:rPr lang="en-US" sz="1800" dirty="0" err="1">
                <a:effectLst/>
                <a:ea typeface="Times New Roman" panose="02020603050405020304" pitchFamily="18" charset="0"/>
              </a:rPr>
              <a:t>tư</a:t>
            </a:r>
            <a:r>
              <a:rPr lang="en-US" sz="1800" dirty="0">
                <a:effectLst/>
                <a:ea typeface="Times New Roman" panose="02020603050405020304" pitchFamily="18" charset="0"/>
              </a:rPr>
              <a:t> 250 </a:t>
            </a:r>
            <a:r>
              <a:rPr lang="en-US" sz="1800" dirty="0" err="1">
                <a:effectLst/>
                <a:ea typeface="Times New Roman" panose="02020603050405020304" pitchFamily="18" charset="0"/>
              </a:rPr>
              <a:t>tỷ</a:t>
            </a:r>
            <a:r>
              <a:rPr lang="en-US" sz="1800" dirty="0">
                <a:effectLst/>
                <a:ea typeface="Times New Roman" panose="02020603050405020304" pitchFamily="18" charset="0"/>
              </a:rPr>
              <a:t> </a:t>
            </a:r>
            <a:r>
              <a:rPr lang="en-US" sz="1800" dirty="0" err="1">
                <a:effectLst/>
                <a:ea typeface="Times New Roman" panose="02020603050405020304" pitchFamily="18" charset="0"/>
              </a:rPr>
              <a:t>đồng</a:t>
            </a:r>
            <a:r>
              <a:rPr lang="en-US" sz="1800" dirty="0">
                <a:effectLst/>
                <a:ea typeface="Times New Roman" panose="02020603050405020304" pitchFamily="18" charset="0"/>
              </a:rPr>
              <a:t> (</a:t>
            </a:r>
            <a:r>
              <a:rPr lang="en-US" sz="1800" dirty="0" err="1">
                <a:effectLst/>
                <a:ea typeface="Times New Roman" panose="02020603050405020304" pitchFamily="18" charset="0"/>
              </a:rPr>
              <a:t>không</a:t>
            </a:r>
            <a:r>
              <a:rPr lang="en-US" sz="1800" dirty="0">
                <a:effectLst/>
                <a:ea typeface="Times New Roman" panose="02020603050405020304" pitchFamily="18" charset="0"/>
              </a:rPr>
              <a:t> bao </a:t>
            </a:r>
            <a:r>
              <a:rPr lang="en-US" sz="1800" dirty="0" err="1">
                <a:effectLst/>
                <a:ea typeface="Times New Roman" panose="02020603050405020304" pitchFamily="18" charset="0"/>
              </a:rPr>
              <a:t>gồm</a:t>
            </a:r>
            <a:r>
              <a:rPr lang="en-US" sz="1800" dirty="0">
                <a:effectLst/>
                <a:ea typeface="Times New Roman" panose="02020603050405020304" pitchFamily="18" charset="0"/>
              </a:rPr>
              <a:t> </a:t>
            </a:r>
            <a:r>
              <a:rPr lang="en-US" sz="1800" dirty="0" err="1">
                <a:effectLst/>
                <a:ea typeface="Times New Roman" panose="02020603050405020304" pitchFamily="18" charset="0"/>
              </a:rPr>
              <a:t>tiền</a:t>
            </a:r>
            <a:r>
              <a:rPr lang="en-US" sz="1800" dirty="0">
                <a:effectLst/>
                <a:ea typeface="Times New Roman" panose="02020603050405020304" pitchFamily="18" charset="0"/>
              </a:rPr>
              <a:t> </a:t>
            </a:r>
            <a:r>
              <a:rPr lang="en-US" sz="1800" dirty="0" err="1">
                <a:effectLst/>
                <a:ea typeface="Times New Roman" panose="02020603050405020304" pitchFamily="18" charset="0"/>
              </a:rPr>
              <a:t>sử</a:t>
            </a:r>
            <a:r>
              <a:rPr lang="en-US" sz="1800" dirty="0">
                <a:effectLst/>
                <a:ea typeface="Times New Roman" panose="02020603050405020304" pitchFamily="18" charset="0"/>
              </a:rPr>
              <a:t> </a:t>
            </a:r>
            <a:r>
              <a:rPr lang="en-US" sz="1800" dirty="0" err="1">
                <a:effectLst/>
                <a:ea typeface="Times New Roman" panose="02020603050405020304" pitchFamily="18" charset="0"/>
              </a:rPr>
              <a:t>dụng</a:t>
            </a:r>
            <a:r>
              <a:rPr lang="en-US" sz="1800" dirty="0">
                <a:effectLst/>
                <a:ea typeface="Times New Roman" panose="02020603050405020304" pitchFamily="18" charset="0"/>
              </a:rPr>
              <a:t> </a:t>
            </a:r>
            <a:r>
              <a:rPr lang="en-US" sz="1800" dirty="0" err="1">
                <a:effectLst/>
                <a:ea typeface="Times New Roman" panose="02020603050405020304" pitchFamily="18" charset="0"/>
              </a:rPr>
              <a:t>đất</a:t>
            </a:r>
            <a:r>
              <a:rPr lang="en-US" sz="1800" dirty="0">
                <a:effectLst/>
                <a:ea typeface="Times New Roman" panose="02020603050405020304" pitchFamily="18" charset="0"/>
              </a:rPr>
              <a:t>, </a:t>
            </a:r>
            <a:r>
              <a:rPr lang="en-US" sz="1800" dirty="0" err="1">
                <a:effectLst/>
                <a:ea typeface="Times New Roman" panose="02020603050405020304" pitchFamily="18" charset="0"/>
              </a:rPr>
              <a:t>tiền</a:t>
            </a:r>
            <a:r>
              <a:rPr lang="en-US" sz="1800" dirty="0">
                <a:effectLst/>
                <a:ea typeface="Times New Roman" panose="02020603050405020304" pitchFamily="18" charset="0"/>
              </a:rPr>
              <a:t> </a:t>
            </a:r>
            <a:r>
              <a:rPr lang="en-US" sz="1800" dirty="0" err="1">
                <a:effectLst/>
                <a:ea typeface="Times New Roman" panose="02020603050405020304" pitchFamily="18" charset="0"/>
              </a:rPr>
              <a:t>thuê</a:t>
            </a:r>
            <a:r>
              <a:rPr lang="en-US" sz="1800" dirty="0">
                <a:effectLst/>
                <a:ea typeface="Times New Roman" panose="02020603050405020304" pitchFamily="18" charset="0"/>
              </a:rPr>
              <a:t> </a:t>
            </a:r>
            <a:r>
              <a:rPr lang="en-US" sz="1800" dirty="0" err="1">
                <a:effectLst/>
                <a:ea typeface="Times New Roman" panose="02020603050405020304" pitchFamily="18" charset="0"/>
              </a:rPr>
              <a:t>đất</a:t>
            </a:r>
            <a:r>
              <a:rPr lang="en-US" sz="1800" dirty="0">
                <a:effectLst/>
                <a:ea typeface="Times New Roman" panose="02020603050405020304" pitchFamily="18" charset="0"/>
              </a:rPr>
              <a:t> </a:t>
            </a:r>
            <a:r>
              <a:rPr lang="en-US" sz="1800" dirty="0" err="1">
                <a:effectLst/>
                <a:ea typeface="Times New Roman" panose="02020603050405020304" pitchFamily="18" charset="0"/>
              </a:rPr>
              <a:t>nộp</a:t>
            </a:r>
            <a:r>
              <a:rPr lang="en-US" sz="1800" dirty="0">
                <a:effectLst/>
                <a:ea typeface="Times New Roman" panose="02020603050405020304" pitchFamily="18" charset="0"/>
              </a:rPr>
              <a:t> </a:t>
            </a:r>
            <a:r>
              <a:rPr lang="en-US" sz="1800" dirty="0" err="1">
                <a:effectLst/>
                <a:ea typeface="Times New Roman" panose="02020603050405020304" pitchFamily="18" charset="0"/>
              </a:rPr>
              <a:t>cho</a:t>
            </a:r>
            <a:r>
              <a:rPr lang="en-US" sz="1800" dirty="0">
                <a:effectLst/>
                <a:ea typeface="Times New Roman" panose="02020603050405020304" pitchFamily="18" charset="0"/>
              </a:rPr>
              <a:t> NN &amp; chi </a:t>
            </a:r>
            <a:r>
              <a:rPr lang="en-US" sz="1800" dirty="0" err="1">
                <a:effectLst/>
                <a:ea typeface="Times New Roman" panose="02020603050405020304" pitchFamily="18" charset="0"/>
              </a:rPr>
              <a:t>phí</a:t>
            </a:r>
            <a:r>
              <a:rPr lang="en-US" sz="1800" dirty="0">
                <a:effectLst/>
                <a:ea typeface="Times New Roman" panose="02020603050405020304" pitchFamily="18" charset="0"/>
              </a:rPr>
              <a:t> </a:t>
            </a:r>
            <a:r>
              <a:rPr lang="en-US" sz="1800" dirty="0" err="1">
                <a:effectLst/>
                <a:ea typeface="Times New Roman" panose="02020603050405020304" pitchFamily="18" charset="0"/>
              </a:rPr>
              <a:t>xây</a:t>
            </a:r>
            <a:r>
              <a:rPr lang="en-US" sz="1800" dirty="0">
                <a:effectLst/>
                <a:ea typeface="Times New Roman" panose="02020603050405020304" pitchFamily="18" charset="0"/>
              </a:rPr>
              <a:t> </a:t>
            </a:r>
            <a:r>
              <a:rPr lang="en-US" sz="1800" dirty="0" err="1">
                <a:effectLst/>
                <a:ea typeface="Times New Roman" panose="02020603050405020304" pitchFamily="18" charset="0"/>
              </a:rPr>
              <a:t>dựng</a:t>
            </a:r>
            <a:r>
              <a:rPr lang="en-US" sz="1800" dirty="0">
                <a:effectLst/>
                <a:ea typeface="Times New Roman" panose="02020603050405020304" pitchFamily="18" charset="0"/>
              </a:rPr>
              <a:t> </a:t>
            </a:r>
            <a:r>
              <a:rPr lang="en-US" sz="1800" dirty="0" err="1">
                <a:effectLst/>
                <a:ea typeface="Times New Roman" panose="02020603050405020304" pitchFamily="18" charset="0"/>
              </a:rPr>
              <a:t>các</a:t>
            </a:r>
            <a:r>
              <a:rPr lang="en-US" sz="1800" dirty="0">
                <a:effectLst/>
                <a:ea typeface="Times New Roman" panose="02020603050405020304" pitchFamily="18" charset="0"/>
              </a:rPr>
              <a:t> </a:t>
            </a:r>
            <a:r>
              <a:rPr lang="en-US" sz="1800" dirty="0" err="1">
                <a:effectLst/>
                <a:ea typeface="Times New Roman" panose="02020603050405020304" pitchFamily="18" charset="0"/>
              </a:rPr>
              <a:t>công</a:t>
            </a:r>
            <a:r>
              <a:rPr lang="en-US" sz="1800" dirty="0">
                <a:effectLst/>
                <a:ea typeface="Times New Roman" panose="02020603050405020304" pitchFamily="18" charset="0"/>
              </a:rPr>
              <a:t> </a:t>
            </a:r>
            <a:r>
              <a:rPr lang="en-US" sz="1800" dirty="0" err="1">
                <a:effectLst/>
                <a:ea typeface="Times New Roman" panose="02020603050405020304" pitchFamily="18" charset="0"/>
              </a:rPr>
              <a:t>trình</a:t>
            </a:r>
            <a:r>
              <a:rPr lang="en-US" sz="1800" dirty="0">
                <a:effectLst/>
                <a:ea typeface="Times New Roman" panose="02020603050405020304" pitchFamily="18" charset="0"/>
              </a:rPr>
              <a:t> </a:t>
            </a:r>
            <a:r>
              <a:rPr lang="en-US" sz="1800" dirty="0" err="1">
                <a:effectLst/>
                <a:ea typeface="Times New Roman" panose="02020603050405020304" pitchFamily="18" charset="0"/>
              </a:rPr>
              <a:t>công</a:t>
            </a:r>
            <a:r>
              <a:rPr lang="en-US" sz="1800" dirty="0">
                <a:effectLst/>
                <a:ea typeface="Times New Roman" panose="02020603050405020304" pitchFamily="18" charset="0"/>
              </a:rPr>
              <a:t> </a:t>
            </a:r>
            <a:r>
              <a:rPr lang="en-US" sz="1800" dirty="0" err="1">
                <a:effectLst/>
                <a:ea typeface="Times New Roman" panose="02020603050405020304" pitchFamily="18" charset="0"/>
              </a:rPr>
              <a:t>cộng</a:t>
            </a:r>
            <a:r>
              <a:rPr lang="en-US" sz="1800" dirty="0">
                <a:effectLst/>
                <a:ea typeface="Times New Roman" panose="02020603050405020304" pitchFamily="18" charset="0"/>
              </a:rPr>
              <a:t> </a:t>
            </a:r>
            <a:r>
              <a:rPr lang="en-US" sz="1800" dirty="0" err="1">
                <a:effectLst/>
                <a:ea typeface="Times New Roman" panose="02020603050405020304" pitchFamily="18" charset="0"/>
              </a:rPr>
              <a:t>thuộc</a:t>
            </a:r>
            <a:r>
              <a:rPr lang="en-US" sz="1800" dirty="0">
                <a:effectLst/>
                <a:ea typeface="Times New Roman" panose="02020603050405020304" pitchFamily="18" charset="0"/>
              </a:rPr>
              <a:t> </a:t>
            </a:r>
            <a:r>
              <a:rPr lang="en-US" sz="1800" dirty="0" err="1">
                <a:effectLst/>
                <a:ea typeface="Times New Roman" panose="02020603050405020304" pitchFamily="18" charset="0"/>
              </a:rPr>
              <a:t>dự</a:t>
            </a:r>
            <a:r>
              <a:rPr lang="en-US" sz="1800" dirty="0">
                <a:effectLst/>
                <a:ea typeface="Times New Roman" panose="02020603050405020304" pitchFamily="18" charset="0"/>
              </a:rPr>
              <a:t> </a:t>
            </a:r>
            <a:r>
              <a:rPr lang="en-US" sz="1800" dirty="0" err="1">
                <a:effectLst/>
                <a:ea typeface="Times New Roman" panose="02020603050405020304" pitchFamily="18" charset="0"/>
              </a:rPr>
              <a:t>án</a:t>
            </a:r>
            <a:r>
              <a:rPr lang="en-US" sz="1800" dirty="0">
                <a:effectLst/>
                <a:ea typeface="Times New Roman" panose="02020603050405020304" pitchFamily="18" charset="0"/>
              </a:rPr>
              <a:t> </a:t>
            </a:r>
            <a:r>
              <a:rPr lang="en-US" sz="1800" dirty="0" err="1">
                <a:effectLst/>
                <a:ea typeface="Times New Roman" panose="02020603050405020304" pitchFamily="18" charset="0"/>
              </a:rPr>
              <a:t>đầu</a:t>
            </a:r>
            <a:r>
              <a:rPr lang="en-US" sz="1800" dirty="0">
                <a:effectLst/>
                <a:ea typeface="Times New Roman" panose="02020603050405020304" pitchFamily="18" charset="0"/>
              </a:rPr>
              <a:t> </a:t>
            </a:r>
            <a:r>
              <a:rPr lang="en-US" sz="1800" dirty="0" err="1">
                <a:effectLst/>
                <a:ea typeface="Times New Roman" panose="02020603050405020304" pitchFamily="18" charset="0"/>
              </a:rPr>
              <a:t>tư</a:t>
            </a:r>
            <a:r>
              <a:rPr lang="en-US" sz="1800" dirty="0">
                <a:effectLst/>
                <a:ea typeface="Times New Roman" panose="02020603050405020304" pitchFamily="18" charset="0"/>
              </a:rPr>
              <a:t>).</a:t>
            </a:r>
            <a:endParaRPr lang="en-VN" dirty="0"/>
          </a:p>
        </p:txBody>
      </p:sp>
      <p:sp>
        <p:nvSpPr>
          <p:cNvPr id="4" name="TextBox 23">
            <a:extLst>
              <a:ext uri="{FF2B5EF4-FFF2-40B4-BE49-F238E27FC236}">
                <a16:creationId xmlns:a16="http://schemas.microsoft.com/office/drawing/2014/main" id="{69274A6A-3974-EB4B-A8F3-7BBA65B5D805}"/>
              </a:ext>
            </a:extLst>
          </p:cNvPr>
          <p:cNvSpPr txBox="1">
            <a:spLocks noChangeArrowheads="1"/>
          </p:cNvSpPr>
          <p:nvPr/>
        </p:nvSpPr>
        <p:spPr bwMode="auto">
          <a:xfrm>
            <a:off x="7283363" y="5970766"/>
            <a:ext cx="2247731" cy="338554"/>
          </a:xfrm>
          <a:prstGeom prst="rect">
            <a:avLst/>
          </a:prstGeom>
          <a:noFill/>
          <a:ln w="9525">
            <a:noFill/>
            <a:miter lim="800000"/>
            <a:headEnd/>
            <a:tailEnd/>
          </a:ln>
        </p:spPr>
        <p:txBody>
          <a:bodyPr wrap="none">
            <a:spAutoFit/>
          </a:bodyPr>
          <a:lstStyle/>
          <a:p>
            <a:pPr algn="r">
              <a:spcAft>
                <a:spcPts val="300"/>
              </a:spcAft>
            </a:pPr>
            <a:r>
              <a:rPr lang="en-US" sz="1600" i="1" dirty="0"/>
              <a:t>Điều 42, </a:t>
            </a:r>
            <a:r>
              <a:rPr lang="en-US" sz="1600" i="1" dirty="0" err="1"/>
              <a:t>Luật</a:t>
            </a:r>
            <a:r>
              <a:rPr lang="en-US" sz="1600" i="1" dirty="0"/>
              <a:t> ĐT 2014</a:t>
            </a:r>
          </a:p>
        </p:txBody>
      </p:sp>
      <p:sp>
        <p:nvSpPr>
          <p:cNvPr id="5" name="TextBox 23">
            <a:extLst>
              <a:ext uri="{FF2B5EF4-FFF2-40B4-BE49-F238E27FC236}">
                <a16:creationId xmlns:a16="http://schemas.microsoft.com/office/drawing/2014/main" id="{93D6BCB7-968E-9649-B88D-B26647CADEDC}"/>
              </a:ext>
            </a:extLst>
          </p:cNvPr>
          <p:cNvSpPr txBox="1">
            <a:spLocks noChangeArrowheads="1"/>
          </p:cNvSpPr>
          <p:nvPr/>
        </p:nvSpPr>
        <p:spPr bwMode="auto">
          <a:xfrm>
            <a:off x="416496" y="5970766"/>
            <a:ext cx="3324115" cy="338554"/>
          </a:xfrm>
          <a:prstGeom prst="rect">
            <a:avLst/>
          </a:prstGeom>
          <a:noFill/>
          <a:ln w="9525">
            <a:noFill/>
            <a:miter lim="800000"/>
            <a:headEnd/>
            <a:tailEnd/>
          </a:ln>
        </p:spPr>
        <p:txBody>
          <a:bodyPr wrap="none">
            <a:spAutoFit/>
          </a:bodyPr>
          <a:lstStyle/>
          <a:p>
            <a:pPr>
              <a:spcAft>
                <a:spcPts val="300"/>
              </a:spcAft>
            </a:pPr>
            <a:r>
              <a:rPr lang="en-US" sz="1600" i="1" dirty="0"/>
              <a:t>Điều 27.3&amp;4, NĐ 118/2015/NĐ-CP</a:t>
            </a:r>
          </a:p>
        </p:txBody>
      </p:sp>
    </p:spTree>
    <p:extLst>
      <p:ext uri="{BB962C8B-B14F-4D97-AF65-F5344CB8AC3E}">
        <p14:creationId xmlns:p14="http://schemas.microsoft.com/office/powerpoint/2010/main" val="988078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688CF-61E5-284B-9B49-8583BD079710}"/>
              </a:ext>
            </a:extLst>
          </p:cNvPr>
          <p:cNvSpPr>
            <a:spLocks noGrp="1"/>
          </p:cNvSpPr>
          <p:nvPr>
            <p:ph type="title"/>
          </p:nvPr>
        </p:nvSpPr>
        <p:spPr/>
        <p:txBody>
          <a:bodyPr/>
          <a:lstStyle/>
          <a:p>
            <a:r>
              <a:rPr lang="en-VN" dirty="0"/>
              <a:t>Giải quyết tranh chấp</a:t>
            </a:r>
          </a:p>
        </p:txBody>
      </p:sp>
      <p:sp>
        <p:nvSpPr>
          <p:cNvPr id="3" name="Content Placeholder 2">
            <a:extLst>
              <a:ext uri="{FF2B5EF4-FFF2-40B4-BE49-F238E27FC236}">
                <a16:creationId xmlns:a16="http://schemas.microsoft.com/office/drawing/2014/main" id="{AEA9C31E-BA84-B043-A389-679B1EEB3273}"/>
              </a:ext>
            </a:extLst>
          </p:cNvPr>
          <p:cNvSpPr>
            <a:spLocks noGrp="1"/>
          </p:cNvSpPr>
          <p:nvPr>
            <p:ph idx="1"/>
          </p:nvPr>
        </p:nvSpPr>
        <p:spPr/>
        <p:txBody>
          <a:bodyPr/>
          <a:lstStyle/>
          <a:p>
            <a:r>
              <a:rPr lang="en-US" dirty="0" err="1">
                <a:ea typeface="Times New Roman" panose="02020603050405020304" pitchFamily="18" charset="0"/>
              </a:rPr>
              <a:t>Câu</a:t>
            </a:r>
            <a:r>
              <a:rPr lang="en-US" dirty="0">
                <a:ea typeface="Times New Roman" panose="02020603050405020304" pitchFamily="18" charset="0"/>
              </a:rPr>
              <a:t> </a:t>
            </a:r>
            <a:r>
              <a:rPr lang="en-US" dirty="0" err="1">
                <a:ea typeface="Times New Roman" panose="02020603050405020304" pitchFamily="18" charset="0"/>
              </a:rPr>
              <a:t>hỏi</a:t>
            </a:r>
            <a:r>
              <a:rPr lang="en-US" dirty="0">
                <a:ea typeface="Times New Roman" panose="02020603050405020304" pitchFamily="18" charset="0"/>
              </a:rPr>
              <a:t>: </a:t>
            </a:r>
          </a:p>
          <a:p>
            <a:pPr lvl="1"/>
            <a:r>
              <a:rPr lang="en-US" i="1" dirty="0" err="1">
                <a:ea typeface="Times New Roman" panose="02020603050405020304" pitchFamily="18" charset="0"/>
              </a:rPr>
              <a:t>X</a:t>
            </a:r>
            <a:r>
              <a:rPr lang="en-US" i="1" dirty="0" err="1">
                <a:effectLst/>
                <a:ea typeface="Times New Roman" panose="02020603050405020304" pitchFamily="18" charset="0"/>
              </a:rPr>
              <a:t>ác</a:t>
            </a:r>
            <a:r>
              <a:rPr lang="en-US" i="1" dirty="0">
                <a:effectLst/>
                <a:ea typeface="Times New Roman" panose="02020603050405020304" pitchFamily="18" charset="0"/>
              </a:rPr>
              <a:t> </a:t>
            </a:r>
            <a:r>
              <a:rPr lang="en-US" i="1" dirty="0" err="1">
                <a:effectLst/>
                <a:ea typeface="Times New Roman" panose="02020603050405020304" pitchFamily="18" charset="0"/>
              </a:rPr>
              <a:t>định</a:t>
            </a:r>
            <a:r>
              <a:rPr lang="en-US" i="1" dirty="0">
                <a:effectLst/>
                <a:ea typeface="Times New Roman" panose="02020603050405020304" pitchFamily="18" charset="0"/>
              </a:rPr>
              <a:t> </a:t>
            </a:r>
            <a:r>
              <a:rPr lang="en-US" i="1" dirty="0" err="1">
                <a:effectLst/>
                <a:ea typeface="Times New Roman" panose="02020603050405020304" pitchFamily="18" charset="0"/>
              </a:rPr>
              <a:t>cơ</a:t>
            </a:r>
            <a:r>
              <a:rPr lang="en-US" i="1" dirty="0">
                <a:effectLst/>
                <a:ea typeface="Times New Roman" panose="02020603050405020304" pitchFamily="18" charset="0"/>
              </a:rPr>
              <a:t> </a:t>
            </a:r>
            <a:r>
              <a:rPr lang="en-US" i="1" dirty="0" err="1">
                <a:effectLst/>
                <a:ea typeface="Times New Roman" panose="02020603050405020304" pitchFamily="18" charset="0"/>
              </a:rPr>
              <a:t>quan</a:t>
            </a:r>
            <a:r>
              <a:rPr lang="en-US" i="1" dirty="0">
                <a:effectLst/>
                <a:ea typeface="Times New Roman" panose="02020603050405020304" pitchFamily="18" charset="0"/>
              </a:rPr>
              <a:t> </a:t>
            </a:r>
            <a:r>
              <a:rPr lang="en-US" i="1" dirty="0" err="1">
                <a:effectLst/>
                <a:ea typeface="Times New Roman" panose="02020603050405020304" pitchFamily="18" charset="0"/>
              </a:rPr>
              <a:t>có</a:t>
            </a:r>
            <a:r>
              <a:rPr lang="en-US" i="1" dirty="0">
                <a:effectLst/>
                <a:ea typeface="Times New Roman" panose="02020603050405020304" pitchFamily="18" charset="0"/>
              </a:rPr>
              <a:t> </a:t>
            </a:r>
            <a:r>
              <a:rPr lang="en-US" i="1" dirty="0" err="1">
                <a:effectLst/>
                <a:ea typeface="Times New Roman" panose="02020603050405020304" pitchFamily="18" charset="0"/>
              </a:rPr>
              <a:t>thẩm</a:t>
            </a:r>
            <a:r>
              <a:rPr lang="en-US" i="1" dirty="0">
                <a:effectLst/>
                <a:ea typeface="Times New Roman" panose="02020603050405020304" pitchFamily="18" charset="0"/>
              </a:rPr>
              <a:t> </a:t>
            </a:r>
            <a:r>
              <a:rPr lang="en-US" i="1" dirty="0" err="1">
                <a:effectLst/>
                <a:ea typeface="Times New Roman" panose="02020603050405020304" pitchFamily="18" charset="0"/>
              </a:rPr>
              <a:t>quyền</a:t>
            </a:r>
            <a:r>
              <a:rPr lang="en-US" i="1" dirty="0">
                <a:effectLst/>
                <a:ea typeface="Times New Roman" panose="02020603050405020304" pitchFamily="18" charset="0"/>
              </a:rPr>
              <a:t> </a:t>
            </a:r>
            <a:r>
              <a:rPr lang="en-US" i="1" dirty="0" err="1">
                <a:effectLst/>
                <a:ea typeface="Times New Roman" panose="02020603050405020304" pitchFamily="18" charset="0"/>
              </a:rPr>
              <a:t>giải</a:t>
            </a:r>
            <a:r>
              <a:rPr lang="en-US" i="1" dirty="0">
                <a:effectLst/>
                <a:ea typeface="Times New Roman" panose="02020603050405020304" pitchFamily="18" charset="0"/>
              </a:rPr>
              <a:t> </a:t>
            </a:r>
            <a:r>
              <a:rPr lang="en-US" i="1" dirty="0" err="1">
                <a:effectLst/>
                <a:ea typeface="Times New Roman" panose="02020603050405020304" pitchFamily="18" charset="0"/>
              </a:rPr>
              <a:t>quyết</a:t>
            </a:r>
            <a:r>
              <a:rPr lang="en-US" i="1" dirty="0">
                <a:effectLst/>
                <a:ea typeface="Times New Roman" panose="02020603050405020304" pitchFamily="18" charset="0"/>
              </a:rPr>
              <a:t> </a:t>
            </a:r>
            <a:r>
              <a:rPr lang="en-US" i="1" dirty="0" err="1">
                <a:effectLst/>
                <a:ea typeface="Times New Roman" panose="02020603050405020304" pitchFamily="18" charset="0"/>
              </a:rPr>
              <a:t>tranh</a:t>
            </a:r>
            <a:r>
              <a:rPr lang="en-US" i="1" dirty="0">
                <a:effectLst/>
                <a:ea typeface="Times New Roman" panose="02020603050405020304" pitchFamily="18" charset="0"/>
              </a:rPr>
              <a:t> </a:t>
            </a:r>
            <a:r>
              <a:rPr lang="en-US" i="1" dirty="0" err="1">
                <a:effectLst/>
                <a:ea typeface="Times New Roman" panose="02020603050405020304" pitchFamily="18" charset="0"/>
              </a:rPr>
              <a:t>chấp</a:t>
            </a:r>
            <a:r>
              <a:rPr lang="en-US" i="1" dirty="0">
                <a:effectLst/>
                <a:ea typeface="Times New Roman" panose="02020603050405020304" pitchFamily="18" charset="0"/>
              </a:rPr>
              <a:t> &amp; </a:t>
            </a:r>
            <a:r>
              <a:rPr lang="en-US" i="1" dirty="0" err="1">
                <a:effectLst/>
                <a:ea typeface="Times New Roman" panose="02020603050405020304" pitchFamily="18" charset="0"/>
              </a:rPr>
              <a:t>cơ</a:t>
            </a:r>
            <a:r>
              <a:rPr lang="en-US" i="1" dirty="0">
                <a:effectLst/>
                <a:ea typeface="Times New Roman" panose="02020603050405020304" pitchFamily="18" charset="0"/>
              </a:rPr>
              <a:t> </a:t>
            </a:r>
            <a:r>
              <a:rPr lang="en-US" i="1" dirty="0" err="1">
                <a:effectLst/>
                <a:ea typeface="Times New Roman" panose="02020603050405020304" pitchFamily="18" charset="0"/>
              </a:rPr>
              <a:t>sở</a:t>
            </a:r>
            <a:r>
              <a:rPr lang="en-US" i="1" dirty="0">
                <a:effectLst/>
                <a:ea typeface="Times New Roman" panose="02020603050405020304" pitchFamily="18" charset="0"/>
              </a:rPr>
              <a:t> </a:t>
            </a:r>
            <a:r>
              <a:rPr lang="en-US" i="1" dirty="0" err="1">
                <a:effectLst/>
                <a:ea typeface="Times New Roman" panose="02020603050405020304" pitchFamily="18" charset="0"/>
              </a:rPr>
              <a:t>pháp</a:t>
            </a:r>
            <a:r>
              <a:rPr lang="en-US" i="1" dirty="0">
                <a:effectLst/>
                <a:ea typeface="Times New Roman" panose="02020603050405020304" pitchFamily="18" charset="0"/>
              </a:rPr>
              <a:t> </a:t>
            </a:r>
            <a:r>
              <a:rPr lang="en-US" i="1" dirty="0" err="1">
                <a:effectLst/>
                <a:ea typeface="Times New Roman" panose="02020603050405020304" pitchFamily="18" charset="0"/>
              </a:rPr>
              <a:t>lý</a:t>
            </a:r>
            <a:r>
              <a:rPr lang="en-US" i="1" dirty="0">
                <a:effectLst/>
                <a:ea typeface="Times New Roman" panose="02020603050405020304" pitchFamily="18" charset="0"/>
              </a:rPr>
              <a:t> </a:t>
            </a:r>
            <a:r>
              <a:rPr lang="en-US" i="1" dirty="0" err="1">
                <a:effectLst/>
                <a:ea typeface="Times New Roman" panose="02020603050405020304" pitchFamily="18" charset="0"/>
              </a:rPr>
              <a:t>liên</a:t>
            </a:r>
            <a:r>
              <a:rPr lang="en-US" i="1" dirty="0">
                <a:effectLst/>
                <a:ea typeface="Times New Roman" panose="02020603050405020304" pitchFamily="18" charset="0"/>
              </a:rPr>
              <a:t> </a:t>
            </a:r>
            <a:r>
              <a:rPr lang="en-US" i="1" dirty="0" err="1">
                <a:effectLst/>
                <a:ea typeface="Times New Roman" panose="02020603050405020304" pitchFamily="18" charset="0"/>
              </a:rPr>
              <a:t>quan</a:t>
            </a:r>
            <a:r>
              <a:rPr lang="en-US" i="1" dirty="0">
                <a:effectLst/>
                <a:ea typeface="Times New Roman" panose="02020603050405020304" pitchFamily="18" charset="0"/>
              </a:rPr>
              <a:t>?</a:t>
            </a:r>
          </a:p>
          <a:p>
            <a:r>
              <a:rPr lang="en-US" dirty="0" err="1">
                <a:effectLst/>
                <a:ea typeface="Times New Roman" panose="02020603050405020304" pitchFamily="18" charset="0"/>
              </a:rPr>
              <a:t>Gợi</a:t>
            </a:r>
            <a:r>
              <a:rPr lang="en-US" dirty="0">
                <a:effectLst/>
                <a:ea typeface="Times New Roman" panose="02020603050405020304" pitchFamily="18" charset="0"/>
              </a:rPr>
              <a:t> </a:t>
            </a:r>
            <a:r>
              <a:rPr lang="en-US" dirty="0" err="1">
                <a:effectLst/>
                <a:ea typeface="Times New Roman" panose="02020603050405020304" pitchFamily="18" charset="0"/>
              </a:rPr>
              <a:t>ý</a:t>
            </a:r>
            <a:r>
              <a:rPr lang="en-US" dirty="0">
                <a:effectLst/>
                <a:ea typeface="Times New Roman" panose="02020603050405020304" pitchFamily="18" charset="0"/>
              </a:rPr>
              <a:t>:</a:t>
            </a:r>
          </a:p>
          <a:p>
            <a:pPr lvl="1"/>
            <a:r>
              <a:rPr lang="en-US" dirty="0" err="1">
                <a:ea typeface="Times New Roman" panose="02020603050405020304" pitchFamily="18" charset="0"/>
              </a:rPr>
              <a:t>Trọng</a:t>
            </a:r>
            <a:r>
              <a:rPr lang="en-US" dirty="0">
                <a:ea typeface="Times New Roman" panose="02020603050405020304" pitchFamily="18" charset="0"/>
              </a:rPr>
              <a:t> </a:t>
            </a:r>
            <a:r>
              <a:rPr lang="en-US" dirty="0" err="1">
                <a:ea typeface="Times New Roman" panose="02020603050405020304" pitchFamily="18" charset="0"/>
              </a:rPr>
              <a:t>tài</a:t>
            </a:r>
            <a:endParaRPr lang="en-US" dirty="0">
              <a:ea typeface="Times New Roman" panose="02020603050405020304" pitchFamily="18" charset="0"/>
            </a:endParaRPr>
          </a:p>
          <a:p>
            <a:pPr lvl="1"/>
            <a:r>
              <a:rPr lang="en-US" dirty="0">
                <a:ea typeface="Times New Roman" panose="02020603050405020304" pitchFamily="18" charset="0"/>
              </a:rPr>
              <a:t>Toà </a:t>
            </a:r>
            <a:r>
              <a:rPr lang="en-US" dirty="0" err="1">
                <a:ea typeface="Times New Roman" panose="02020603050405020304" pitchFamily="18" charset="0"/>
              </a:rPr>
              <a:t>án</a:t>
            </a:r>
            <a:endParaRPr lang="en-US" dirty="0">
              <a:ea typeface="Times New Roman" panose="02020603050405020304" pitchFamily="18" charset="0"/>
            </a:endParaRPr>
          </a:p>
          <a:p>
            <a:pPr lvl="2"/>
            <a:r>
              <a:rPr lang="en-US" dirty="0" err="1">
                <a:ea typeface="Times New Roman" panose="02020603050405020304" pitchFamily="18" charset="0"/>
              </a:rPr>
              <a:t>Cấp</a:t>
            </a:r>
            <a:r>
              <a:rPr lang="en-US" dirty="0">
                <a:ea typeface="Times New Roman" panose="02020603050405020304" pitchFamily="18" charset="0"/>
              </a:rPr>
              <a:t> </a:t>
            </a:r>
            <a:r>
              <a:rPr lang="en-US" dirty="0" err="1">
                <a:ea typeface="Times New Roman" panose="02020603050405020304" pitchFamily="18" charset="0"/>
              </a:rPr>
              <a:t>huyện</a:t>
            </a:r>
            <a:endParaRPr lang="en-US" dirty="0">
              <a:ea typeface="Times New Roman" panose="02020603050405020304" pitchFamily="18" charset="0"/>
            </a:endParaRPr>
          </a:p>
          <a:p>
            <a:pPr lvl="2"/>
            <a:r>
              <a:rPr lang="en-US" dirty="0" err="1">
                <a:ea typeface="Times New Roman" panose="02020603050405020304" pitchFamily="18" charset="0"/>
              </a:rPr>
              <a:t>Cấp</a:t>
            </a:r>
            <a:r>
              <a:rPr lang="en-US" dirty="0">
                <a:ea typeface="Times New Roman" panose="02020603050405020304" pitchFamily="18" charset="0"/>
              </a:rPr>
              <a:t> </a:t>
            </a:r>
            <a:r>
              <a:rPr lang="en-US" dirty="0" err="1">
                <a:ea typeface="Times New Roman" panose="02020603050405020304" pitchFamily="18" charset="0"/>
              </a:rPr>
              <a:t>tỉnh</a:t>
            </a:r>
            <a:endParaRPr lang="en-US" dirty="0">
              <a:ea typeface="Times New Roman" panose="02020603050405020304" pitchFamily="18" charset="0"/>
            </a:endParaRPr>
          </a:p>
          <a:p>
            <a:pPr lvl="2"/>
            <a:r>
              <a:rPr lang="en-US" dirty="0" err="1">
                <a:ea typeface="Times New Roman" panose="02020603050405020304" pitchFamily="18" charset="0"/>
              </a:rPr>
              <a:t>Lựa</a:t>
            </a:r>
            <a:r>
              <a:rPr lang="en-US" dirty="0">
                <a:ea typeface="Times New Roman" panose="02020603050405020304" pitchFamily="18" charset="0"/>
              </a:rPr>
              <a:t> </a:t>
            </a:r>
            <a:r>
              <a:rPr lang="en-US" dirty="0" err="1">
                <a:ea typeface="Times New Roman" panose="02020603050405020304" pitchFamily="18" charset="0"/>
              </a:rPr>
              <a:t>chọn</a:t>
            </a:r>
            <a:r>
              <a:rPr lang="en-US" dirty="0">
                <a:ea typeface="Times New Roman" panose="02020603050405020304" pitchFamily="18" charset="0"/>
              </a:rPr>
              <a:t> Toà </a:t>
            </a:r>
            <a:r>
              <a:rPr lang="en-US" dirty="0" err="1">
                <a:ea typeface="Times New Roman" panose="02020603050405020304" pitchFamily="18" charset="0"/>
              </a:rPr>
              <a:t>án</a:t>
            </a:r>
            <a:endParaRPr lang="en-US" dirty="0">
              <a:ea typeface="Times New Roman" panose="02020603050405020304" pitchFamily="18" charset="0"/>
            </a:endParaRPr>
          </a:p>
        </p:txBody>
      </p:sp>
      <p:sp>
        <p:nvSpPr>
          <p:cNvPr id="14" name="TextBox 30">
            <a:extLst>
              <a:ext uri="{FF2B5EF4-FFF2-40B4-BE49-F238E27FC236}">
                <a16:creationId xmlns:a16="http://schemas.microsoft.com/office/drawing/2014/main" id="{8487F32A-30DD-8841-A7CA-A97609D476D6}"/>
              </a:ext>
            </a:extLst>
          </p:cNvPr>
          <p:cNvSpPr txBox="1"/>
          <p:nvPr/>
        </p:nvSpPr>
        <p:spPr>
          <a:xfrm>
            <a:off x="1712640" y="5670362"/>
            <a:ext cx="1675538" cy="584775"/>
          </a:xfrm>
          <a:prstGeom prst="rect">
            <a:avLst/>
          </a:prstGeom>
          <a:noFill/>
        </p:spPr>
        <p:txBody>
          <a:bodyPr wrap="square">
            <a:spAutoFit/>
          </a:bodyPr>
          <a:lstStyle/>
          <a:p>
            <a:pPr algn="ctr"/>
            <a:r>
              <a:rPr lang="en-US" sz="1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Điều 317, </a:t>
            </a:r>
            <a:r>
              <a:rPr lang="en-US" sz="1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Luật</a:t>
            </a:r>
            <a:r>
              <a:rPr lang="en-US" sz="1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algn="ctr"/>
            <a:r>
              <a:rPr lang="en-US" sz="1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TM 2005 </a:t>
            </a:r>
            <a:endParaRPr lang="x-none" sz="1600" i="1" dirty="0">
              <a:latin typeface="Arial" panose="020B0604020202020204" pitchFamily="34" charset="0"/>
              <a:cs typeface="Arial" panose="020B0604020202020204" pitchFamily="34" charset="0"/>
            </a:endParaRPr>
          </a:p>
        </p:txBody>
      </p:sp>
      <p:sp>
        <p:nvSpPr>
          <p:cNvPr id="15" name="TextBox 32">
            <a:extLst>
              <a:ext uri="{FF2B5EF4-FFF2-40B4-BE49-F238E27FC236}">
                <a16:creationId xmlns:a16="http://schemas.microsoft.com/office/drawing/2014/main" id="{8675FA30-4495-8842-A94F-94722E23151F}"/>
              </a:ext>
            </a:extLst>
          </p:cNvPr>
          <p:cNvSpPr txBox="1"/>
          <p:nvPr/>
        </p:nvSpPr>
        <p:spPr>
          <a:xfrm>
            <a:off x="7855661" y="5670362"/>
            <a:ext cx="1634550" cy="584775"/>
          </a:xfrm>
          <a:prstGeom prst="rect">
            <a:avLst/>
          </a:prstGeom>
          <a:noFill/>
        </p:spPr>
        <p:txBody>
          <a:bodyPr wrap="square">
            <a:spAutoFit/>
          </a:bodyPr>
          <a:lstStyle/>
          <a:p>
            <a:pPr algn="r"/>
            <a:r>
              <a:rPr lang="en-US" sz="1600" i="1" dirty="0">
                <a:solidFill>
                  <a:srgbClr val="000000"/>
                </a:solidFill>
                <a:effectLst/>
                <a:ea typeface="Times New Roman" panose="02020603050405020304" pitchFamily="18" charset="0"/>
              </a:rPr>
              <a:t>Điều 26-42, </a:t>
            </a:r>
          </a:p>
          <a:p>
            <a:pPr algn="r"/>
            <a:r>
              <a:rPr lang="en-US" sz="1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BL TTDS 2015</a:t>
            </a:r>
            <a:endParaRPr lang="x-none" sz="1600" i="1" dirty="0">
              <a:latin typeface="Arial" panose="020B0604020202020204" pitchFamily="34" charset="0"/>
              <a:cs typeface="Arial" panose="020B0604020202020204" pitchFamily="34" charset="0"/>
            </a:endParaRPr>
          </a:p>
        </p:txBody>
      </p:sp>
      <p:sp>
        <p:nvSpPr>
          <p:cNvPr id="16" name="TextBox 57">
            <a:extLst>
              <a:ext uri="{FF2B5EF4-FFF2-40B4-BE49-F238E27FC236}">
                <a16:creationId xmlns:a16="http://schemas.microsoft.com/office/drawing/2014/main" id="{F4C8C3F4-7873-AC43-A392-52D4EBE8281F}"/>
              </a:ext>
            </a:extLst>
          </p:cNvPr>
          <p:cNvSpPr txBox="1">
            <a:spLocks noChangeArrowheads="1"/>
          </p:cNvSpPr>
          <p:nvPr/>
        </p:nvSpPr>
        <p:spPr bwMode="auto">
          <a:xfrm>
            <a:off x="416495" y="5670362"/>
            <a:ext cx="1508999" cy="584775"/>
          </a:xfrm>
          <a:prstGeom prst="rect">
            <a:avLst/>
          </a:prstGeom>
          <a:noFill/>
          <a:ln w="9525">
            <a:noFill/>
            <a:miter lim="800000"/>
            <a:headEnd/>
            <a:tailEnd/>
          </a:ln>
        </p:spPr>
        <p:txBody>
          <a:bodyPr wrap="square">
            <a:spAutoFit/>
          </a:bodyPr>
          <a:lstStyle/>
          <a:p>
            <a:r>
              <a:rPr lang="en-US" altLang="en-US" sz="1600" i="1" dirty="0">
                <a:solidFill>
                  <a:srgbClr val="000000"/>
                </a:solidFill>
                <a:cs typeface="Arial" charset="0"/>
              </a:rPr>
              <a:t>Điều 58, </a:t>
            </a:r>
            <a:r>
              <a:rPr lang="en-US" altLang="en-US" sz="1600" i="1" dirty="0" err="1">
                <a:solidFill>
                  <a:srgbClr val="000000"/>
                </a:solidFill>
                <a:cs typeface="Arial" charset="0"/>
              </a:rPr>
              <a:t>Luật</a:t>
            </a:r>
            <a:r>
              <a:rPr lang="en-US" altLang="en-US" sz="1600" i="1" dirty="0">
                <a:solidFill>
                  <a:srgbClr val="000000"/>
                </a:solidFill>
                <a:cs typeface="Arial" charset="0"/>
              </a:rPr>
              <a:t> </a:t>
            </a:r>
          </a:p>
          <a:p>
            <a:r>
              <a:rPr lang="en-US" altLang="en-US" sz="1600" i="1" dirty="0">
                <a:solidFill>
                  <a:srgbClr val="000000"/>
                </a:solidFill>
                <a:cs typeface="Arial" charset="0"/>
              </a:rPr>
              <a:t>TTTM 2010</a:t>
            </a:r>
          </a:p>
        </p:txBody>
      </p:sp>
      <p:sp>
        <p:nvSpPr>
          <p:cNvPr id="17" name="TextBox 35">
            <a:extLst>
              <a:ext uri="{FF2B5EF4-FFF2-40B4-BE49-F238E27FC236}">
                <a16:creationId xmlns:a16="http://schemas.microsoft.com/office/drawing/2014/main" id="{F38B9A52-4F82-A84D-8A1D-FC3C6C9339E3}"/>
              </a:ext>
            </a:extLst>
          </p:cNvPr>
          <p:cNvSpPr txBox="1"/>
          <p:nvPr/>
        </p:nvSpPr>
        <p:spPr>
          <a:xfrm>
            <a:off x="4953000" y="5661248"/>
            <a:ext cx="1824288" cy="584775"/>
          </a:xfrm>
          <a:prstGeom prst="rect">
            <a:avLst/>
          </a:prstGeom>
          <a:noFill/>
        </p:spPr>
        <p:txBody>
          <a:bodyPr wrap="square">
            <a:spAutoFit/>
          </a:bodyPr>
          <a:lstStyle/>
          <a:p>
            <a:pPr algn="ctr"/>
            <a:r>
              <a:rPr lang="en-US" sz="1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Điều 54-73, </a:t>
            </a:r>
            <a:r>
              <a:rPr lang="en-US" sz="1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Luật</a:t>
            </a:r>
            <a:r>
              <a:rPr lang="en-US" sz="1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BVQL.. 2023</a:t>
            </a:r>
            <a:endParaRPr lang="x-none" sz="1600" i="1" dirty="0">
              <a:latin typeface="Arial" panose="020B0604020202020204" pitchFamily="34" charset="0"/>
              <a:cs typeface="Arial" panose="020B0604020202020204" pitchFamily="34" charset="0"/>
            </a:endParaRPr>
          </a:p>
        </p:txBody>
      </p:sp>
      <p:sp>
        <p:nvSpPr>
          <p:cNvPr id="18" name="TextBox 57">
            <a:extLst>
              <a:ext uri="{FF2B5EF4-FFF2-40B4-BE49-F238E27FC236}">
                <a16:creationId xmlns:a16="http://schemas.microsoft.com/office/drawing/2014/main" id="{C2493C7A-50A6-D04F-A21E-7408CB66B0F9}"/>
              </a:ext>
            </a:extLst>
          </p:cNvPr>
          <p:cNvSpPr txBox="1">
            <a:spLocks noChangeArrowheads="1"/>
          </p:cNvSpPr>
          <p:nvPr/>
        </p:nvSpPr>
        <p:spPr bwMode="auto">
          <a:xfrm>
            <a:off x="3325953" y="5661651"/>
            <a:ext cx="1699055" cy="584775"/>
          </a:xfrm>
          <a:prstGeom prst="rect">
            <a:avLst/>
          </a:prstGeom>
          <a:noFill/>
          <a:ln w="9525">
            <a:noFill/>
            <a:miter lim="800000"/>
            <a:headEnd/>
            <a:tailEnd/>
          </a:ln>
        </p:spPr>
        <p:txBody>
          <a:bodyPr wrap="none">
            <a:spAutoFit/>
          </a:bodyPr>
          <a:lstStyle/>
          <a:p>
            <a:pPr algn="ctr"/>
            <a:r>
              <a:rPr lang="en-US" altLang="en-US" sz="1600" i="1" dirty="0">
                <a:solidFill>
                  <a:srgbClr val="000000"/>
                </a:solidFill>
                <a:cs typeface="Arial" charset="0"/>
              </a:rPr>
              <a:t>Điều 1-42, </a:t>
            </a:r>
            <a:r>
              <a:rPr lang="en-US" altLang="en-US" sz="1600" i="1" dirty="0" err="1">
                <a:solidFill>
                  <a:srgbClr val="000000"/>
                </a:solidFill>
                <a:cs typeface="Arial" charset="0"/>
              </a:rPr>
              <a:t>Luật</a:t>
            </a:r>
            <a:r>
              <a:rPr lang="en-US" altLang="en-US" sz="1600" i="1" dirty="0">
                <a:solidFill>
                  <a:srgbClr val="000000"/>
                </a:solidFill>
                <a:cs typeface="Arial" charset="0"/>
              </a:rPr>
              <a:t> </a:t>
            </a:r>
          </a:p>
          <a:p>
            <a:pPr algn="ctr"/>
            <a:r>
              <a:rPr lang="en-US" altLang="en-US" sz="1600" i="1" dirty="0">
                <a:solidFill>
                  <a:srgbClr val="000000"/>
                </a:solidFill>
                <a:cs typeface="Arial" charset="0"/>
              </a:rPr>
              <a:t>HGĐT TTA 2020</a:t>
            </a:r>
          </a:p>
        </p:txBody>
      </p:sp>
      <p:sp>
        <p:nvSpPr>
          <p:cNvPr id="19" name="TextBox 30">
            <a:extLst>
              <a:ext uri="{FF2B5EF4-FFF2-40B4-BE49-F238E27FC236}">
                <a16:creationId xmlns:a16="http://schemas.microsoft.com/office/drawing/2014/main" id="{B6353AFA-71FE-0B4F-89EC-3A2D763C54E0}"/>
              </a:ext>
            </a:extLst>
          </p:cNvPr>
          <p:cNvSpPr txBox="1"/>
          <p:nvPr/>
        </p:nvSpPr>
        <p:spPr>
          <a:xfrm>
            <a:off x="6681192" y="5673378"/>
            <a:ext cx="1386272" cy="584775"/>
          </a:xfrm>
          <a:prstGeom prst="rect">
            <a:avLst/>
          </a:prstGeom>
          <a:noFill/>
        </p:spPr>
        <p:txBody>
          <a:bodyPr wrap="square">
            <a:spAutoFit/>
          </a:bodyPr>
          <a:lstStyle/>
          <a:p>
            <a:pPr algn="ctr"/>
            <a:r>
              <a:rPr lang="en-US" sz="1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NĐ 22/2017/</a:t>
            </a:r>
            <a:br>
              <a:rPr lang="en-US" sz="1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US" sz="1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NĐ-CP</a:t>
            </a:r>
            <a:endParaRPr lang="x-none" sz="16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8951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4AEEA-7746-4C4F-952C-2B9E9DF52D05}"/>
              </a:ext>
            </a:extLst>
          </p:cNvPr>
          <p:cNvSpPr>
            <a:spLocks noGrp="1"/>
          </p:cNvSpPr>
          <p:nvPr>
            <p:ph type="title"/>
          </p:nvPr>
        </p:nvSpPr>
        <p:spPr/>
        <p:txBody>
          <a:bodyPr/>
          <a:lstStyle/>
          <a:p>
            <a:r>
              <a:rPr lang="en-VN" dirty="0"/>
              <a:t>Giao dịch ngoại tệ</a:t>
            </a:r>
          </a:p>
        </p:txBody>
      </p:sp>
      <p:sp>
        <p:nvSpPr>
          <p:cNvPr id="3" name="Content Placeholder 2">
            <a:extLst>
              <a:ext uri="{FF2B5EF4-FFF2-40B4-BE49-F238E27FC236}">
                <a16:creationId xmlns:a16="http://schemas.microsoft.com/office/drawing/2014/main" id="{B3B8FE84-D61F-D743-B61E-CDAA9F070CD0}"/>
              </a:ext>
            </a:extLst>
          </p:cNvPr>
          <p:cNvSpPr>
            <a:spLocks noGrp="1"/>
          </p:cNvSpPr>
          <p:nvPr>
            <p:ph idx="1"/>
          </p:nvPr>
        </p:nvSpPr>
        <p:spPr/>
        <p:txBody>
          <a:bodyPr/>
          <a:lstStyle/>
          <a:p>
            <a:r>
              <a:rPr lang="vi-VN" dirty="0">
                <a:ea typeface="Times New Roman" panose="02020603050405020304" pitchFamily="18" charset="0"/>
              </a:rPr>
              <a:t>Câu hỏi:</a:t>
            </a:r>
          </a:p>
          <a:p>
            <a:pPr lvl="1"/>
            <a:r>
              <a:rPr lang="vi-VN" i="1" dirty="0">
                <a:ea typeface="Times New Roman" panose="02020603050405020304" pitchFamily="18" charset="0"/>
              </a:rPr>
              <a:t>Thảo thuận </a:t>
            </a:r>
            <a:r>
              <a:rPr lang="vi-VN" i="1" dirty="0">
                <a:effectLst/>
                <a:ea typeface="Times New Roman" panose="02020603050405020304" pitchFamily="18" charset="0"/>
              </a:rPr>
              <a:t>giá tiền thuê nhà đất bằng USD, thanh toán bằng VND có bị vô hiệu không?</a:t>
            </a:r>
          </a:p>
          <a:p>
            <a:r>
              <a:rPr lang="vi-VN" dirty="0">
                <a:ea typeface="Times New Roman" panose="02020603050405020304" pitchFamily="18" charset="0"/>
              </a:rPr>
              <a:t>Gợi ý:</a:t>
            </a:r>
          </a:p>
          <a:p>
            <a:pPr lvl="1"/>
            <a:r>
              <a:rPr lang="vi-VN" dirty="0">
                <a:ea typeface="Times New Roman" panose="02020603050405020304" pitchFamily="18" charset="0"/>
              </a:rPr>
              <a:t>Cấm giao dịch ngoại tệ</a:t>
            </a:r>
          </a:p>
          <a:p>
            <a:pPr lvl="1"/>
            <a:r>
              <a:rPr lang="vi-VN" dirty="0">
                <a:ea typeface="Times New Roman" panose="02020603050405020304" pitchFamily="18" charset="0"/>
              </a:rPr>
              <a:t>Trái pháp luật</a:t>
            </a:r>
          </a:p>
          <a:p>
            <a:pPr lvl="1"/>
            <a:r>
              <a:rPr lang="vi-VN" dirty="0">
                <a:ea typeface="Times New Roman" panose="02020603050405020304" pitchFamily="18" charset="0"/>
              </a:rPr>
              <a:t>Trái luật</a:t>
            </a:r>
          </a:p>
          <a:p>
            <a:pPr lvl="1"/>
            <a:endParaRPr lang="en-VN" dirty="0">
              <a:effectLst/>
              <a:ea typeface="Times New Roman" panose="02020603050405020304" pitchFamily="18" charset="0"/>
            </a:endParaRPr>
          </a:p>
          <a:p>
            <a:endParaRPr lang="en-VN" dirty="0"/>
          </a:p>
        </p:txBody>
      </p:sp>
      <p:sp>
        <p:nvSpPr>
          <p:cNvPr id="4" name="TextBox 23">
            <a:extLst>
              <a:ext uri="{FF2B5EF4-FFF2-40B4-BE49-F238E27FC236}">
                <a16:creationId xmlns:a16="http://schemas.microsoft.com/office/drawing/2014/main" id="{D9FA2E18-FAA3-A847-85C3-7576AD3BB84C}"/>
              </a:ext>
            </a:extLst>
          </p:cNvPr>
          <p:cNvSpPr txBox="1">
            <a:spLocks noChangeArrowheads="1"/>
          </p:cNvSpPr>
          <p:nvPr/>
        </p:nvSpPr>
        <p:spPr bwMode="auto">
          <a:xfrm>
            <a:off x="8258450" y="5402455"/>
            <a:ext cx="1152250" cy="830997"/>
          </a:xfrm>
          <a:prstGeom prst="rect">
            <a:avLst/>
          </a:prstGeom>
          <a:noFill/>
          <a:ln w="9525">
            <a:noFill/>
            <a:miter lim="800000"/>
            <a:headEnd/>
            <a:tailEnd/>
          </a:ln>
        </p:spPr>
        <p:txBody>
          <a:bodyPr wrap="square">
            <a:spAutoFit/>
          </a:bodyPr>
          <a:lstStyle/>
          <a:p>
            <a:pPr algn="r">
              <a:spcAft>
                <a:spcPts val="0"/>
              </a:spcAft>
            </a:pPr>
            <a:r>
              <a:rPr lang="en-US" sz="1600" i="1" dirty="0"/>
              <a:t>Điều 123, BLDS</a:t>
            </a:r>
          </a:p>
          <a:p>
            <a:pPr algn="r">
              <a:spcAft>
                <a:spcPts val="0"/>
              </a:spcAft>
            </a:pPr>
            <a:r>
              <a:rPr lang="en-US" sz="1600" i="1" dirty="0"/>
              <a:t>2015</a:t>
            </a:r>
          </a:p>
        </p:txBody>
      </p:sp>
      <p:sp>
        <p:nvSpPr>
          <p:cNvPr id="5" name="TextBox 23">
            <a:extLst>
              <a:ext uri="{FF2B5EF4-FFF2-40B4-BE49-F238E27FC236}">
                <a16:creationId xmlns:a16="http://schemas.microsoft.com/office/drawing/2014/main" id="{35003C1B-61DF-4946-A365-05B2296A5265}"/>
              </a:ext>
            </a:extLst>
          </p:cNvPr>
          <p:cNvSpPr txBox="1">
            <a:spLocks noChangeArrowheads="1"/>
          </p:cNvSpPr>
          <p:nvPr/>
        </p:nvSpPr>
        <p:spPr bwMode="auto">
          <a:xfrm>
            <a:off x="416496" y="5402455"/>
            <a:ext cx="1481751" cy="830997"/>
          </a:xfrm>
          <a:prstGeom prst="rect">
            <a:avLst/>
          </a:prstGeom>
          <a:noFill/>
          <a:ln w="9525">
            <a:noFill/>
            <a:miter lim="800000"/>
            <a:headEnd/>
            <a:tailEnd/>
          </a:ln>
        </p:spPr>
        <p:txBody>
          <a:bodyPr wrap="square">
            <a:spAutoFit/>
          </a:bodyPr>
          <a:lstStyle/>
          <a:p>
            <a:pPr>
              <a:spcAft>
                <a:spcPts val="0"/>
              </a:spcAft>
            </a:pPr>
            <a:r>
              <a:rPr lang="en-US" sz="1600" i="1" dirty="0"/>
              <a:t>Điều 34.1,</a:t>
            </a:r>
          </a:p>
          <a:p>
            <a:pPr>
              <a:spcAft>
                <a:spcPts val="0"/>
              </a:spcAft>
            </a:pPr>
            <a:r>
              <a:rPr lang="en-US" sz="1600" i="1" dirty="0" err="1"/>
              <a:t>Luật</a:t>
            </a:r>
            <a:r>
              <a:rPr lang="en-US" sz="1600" i="1" dirty="0"/>
              <a:t> DN</a:t>
            </a:r>
          </a:p>
          <a:p>
            <a:pPr>
              <a:spcAft>
                <a:spcPts val="0"/>
              </a:spcAft>
            </a:pPr>
            <a:r>
              <a:rPr lang="en-US" sz="1600" i="1" dirty="0"/>
              <a:t>2029</a:t>
            </a:r>
          </a:p>
        </p:txBody>
      </p:sp>
      <p:sp>
        <p:nvSpPr>
          <p:cNvPr id="6" name="TextBox 23">
            <a:extLst>
              <a:ext uri="{FF2B5EF4-FFF2-40B4-BE49-F238E27FC236}">
                <a16:creationId xmlns:a16="http://schemas.microsoft.com/office/drawing/2014/main" id="{083FF5DC-AC7C-594C-AF46-281D467A9A5A}"/>
              </a:ext>
            </a:extLst>
          </p:cNvPr>
          <p:cNvSpPr txBox="1">
            <a:spLocks noChangeArrowheads="1"/>
          </p:cNvSpPr>
          <p:nvPr/>
        </p:nvSpPr>
        <p:spPr bwMode="auto">
          <a:xfrm>
            <a:off x="1568624" y="5406315"/>
            <a:ext cx="1080120" cy="830997"/>
          </a:xfrm>
          <a:prstGeom prst="rect">
            <a:avLst/>
          </a:prstGeom>
          <a:noFill/>
          <a:ln w="9525">
            <a:noFill/>
            <a:miter lim="800000"/>
            <a:headEnd/>
            <a:tailEnd/>
          </a:ln>
        </p:spPr>
        <p:txBody>
          <a:bodyPr wrap="square">
            <a:spAutoFit/>
          </a:bodyPr>
          <a:lstStyle/>
          <a:p>
            <a:pPr algn="ctr">
              <a:spcAft>
                <a:spcPts val="0"/>
              </a:spcAft>
            </a:pPr>
            <a:r>
              <a:rPr lang="en-US" sz="1600" i="1" dirty="0"/>
              <a:t>Điều 22, PLNH </a:t>
            </a:r>
          </a:p>
          <a:p>
            <a:pPr algn="ctr">
              <a:spcAft>
                <a:spcPts val="0"/>
              </a:spcAft>
            </a:pPr>
            <a:r>
              <a:rPr lang="en-US" sz="1600" i="1" dirty="0"/>
              <a:t>2005</a:t>
            </a:r>
          </a:p>
        </p:txBody>
      </p:sp>
      <p:sp>
        <p:nvSpPr>
          <p:cNvPr id="8" name="TextBox 23">
            <a:extLst>
              <a:ext uri="{FF2B5EF4-FFF2-40B4-BE49-F238E27FC236}">
                <a16:creationId xmlns:a16="http://schemas.microsoft.com/office/drawing/2014/main" id="{2D058B37-840F-614F-91EB-2A4583D583D0}"/>
              </a:ext>
            </a:extLst>
          </p:cNvPr>
          <p:cNvSpPr txBox="1">
            <a:spLocks noChangeArrowheads="1"/>
          </p:cNvSpPr>
          <p:nvPr/>
        </p:nvSpPr>
        <p:spPr bwMode="auto">
          <a:xfrm>
            <a:off x="6753323" y="5402455"/>
            <a:ext cx="1584053" cy="830997"/>
          </a:xfrm>
          <a:prstGeom prst="rect">
            <a:avLst/>
          </a:prstGeom>
          <a:noFill/>
          <a:ln w="9525">
            <a:noFill/>
            <a:miter lim="800000"/>
            <a:headEnd/>
            <a:tailEnd/>
          </a:ln>
        </p:spPr>
        <p:txBody>
          <a:bodyPr wrap="square">
            <a:spAutoFit/>
          </a:bodyPr>
          <a:lstStyle/>
          <a:p>
            <a:pPr algn="ctr">
              <a:spcAft>
                <a:spcPts val="0"/>
              </a:spcAft>
            </a:pPr>
            <a:r>
              <a:rPr lang="en-US" sz="1600" i="1" dirty="0"/>
              <a:t>Điều 3 &amp;4,</a:t>
            </a:r>
          </a:p>
          <a:p>
            <a:pPr algn="ctr">
              <a:spcAft>
                <a:spcPts val="0"/>
              </a:spcAft>
            </a:pPr>
            <a:r>
              <a:rPr lang="en-US" sz="1600" i="1" dirty="0"/>
              <a:t>TT 2013/TT-NHNN</a:t>
            </a:r>
          </a:p>
        </p:txBody>
      </p:sp>
      <p:sp>
        <p:nvSpPr>
          <p:cNvPr id="9" name="TextBox 23">
            <a:extLst>
              <a:ext uri="{FF2B5EF4-FFF2-40B4-BE49-F238E27FC236}">
                <a16:creationId xmlns:a16="http://schemas.microsoft.com/office/drawing/2014/main" id="{F1401E1E-A3BA-CD44-AC4A-479FCCFEECD1}"/>
              </a:ext>
            </a:extLst>
          </p:cNvPr>
          <p:cNvSpPr txBox="1">
            <a:spLocks noChangeArrowheads="1"/>
          </p:cNvSpPr>
          <p:nvPr/>
        </p:nvSpPr>
        <p:spPr bwMode="auto">
          <a:xfrm>
            <a:off x="3800994" y="5402455"/>
            <a:ext cx="1584053" cy="830997"/>
          </a:xfrm>
          <a:prstGeom prst="rect">
            <a:avLst/>
          </a:prstGeom>
          <a:noFill/>
          <a:ln w="9525">
            <a:noFill/>
            <a:miter lim="800000"/>
            <a:headEnd/>
            <a:tailEnd/>
          </a:ln>
        </p:spPr>
        <p:txBody>
          <a:bodyPr wrap="square">
            <a:spAutoFit/>
          </a:bodyPr>
          <a:lstStyle/>
          <a:p>
            <a:pPr algn="ctr">
              <a:spcAft>
                <a:spcPts val="0"/>
              </a:spcAft>
            </a:pPr>
            <a:r>
              <a:rPr lang="en-US" sz="1600" i="1" dirty="0"/>
              <a:t>Điều 4 &amp; 13,</a:t>
            </a:r>
          </a:p>
          <a:p>
            <a:pPr algn="ctr">
              <a:spcAft>
                <a:spcPts val="0"/>
              </a:spcAft>
            </a:pPr>
            <a:r>
              <a:rPr lang="en-US" sz="1600" i="1" dirty="0"/>
              <a:t>NĐ 70/2014/</a:t>
            </a:r>
          </a:p>
          <a:p>
            <a:pPr algn="ctr">
              <a:spcAft>
                <a:spcPts val="0"/>
              </a:spcAft>
            </a:pPr>
            <a:r>
              <a:rPr lang="en-US" sz="1600" i="1" dirty="0"/>
              <a:t>NĐ-CP</a:t>
            </a:r>
          </a:p>
        </p:txBody>
      </p:sp>
      <p:sp>
        <p:nvSpPr>
          <p:cNvPr id="10" name="TextBox 23">
            <a:extLst>
              <a:ext uri="{FF2B5EF4-FFF2-40B4-BE49-F238E27FC236}">
                <a16:creationId xmlns:a16="http://schemas.microsoft.com/office/drawing/2014/main" id="{32A02571-A336-A041-B8FA-EDAD6F167537}"/>
              </a:ext>
            </a:extLst>
          </p:cNvPr>
          <p:cNvSpPr txBox="1">
            <a:spLocks noChangeArrowheads="1"/>
          </p:cNvSpPr>
          <p:nvPr/>
        </p:nvSpPr>
        <p:spPr bwMode="auto">
          <a:xfrm>
            <a:off x="5319958" y="5402455"/>
            <a:ext cx="1570216" cy="830997"/>
          </a:xfrm>
          <a:prstGeom prst="rect">
            <a:avLst/>
          </a:prstGeom>
          <a:noFill/>
          <a:ln w="9525">
            <a:noFill/>
            <a:miter lim="800000"/>
            <a:headEnd/>
            <a:tailEnd/>
          </a:ln>
        </p:spPr>
        <p:txBody>
          <a:bodyPr wrap="square">
            <a:spAutoFit/>
          </a:bodyPr>
          <a:lstStyle/>
          <a:p>
            <a:pPr algn="ctr">
              <a:spcAft>
                <a:spcPts val="0"/>
              </a:spcAft>
            </a:pPr>
            <a:r>
              <a:rPr lang="en-US" sz="1600" i="1" dirty="0"/>
              <a:t>Điều 23, </a:t>
            </a:r>
          </a:p>
          <a:p>
            <a:pPr algn="ctr">
              <a:spcAft>
                <a:spcPts val="0"/>
              </a:spcAft>
            </a:pPr>
            <a:r>
              <a:rPr lang="en-US" sz="1600" i="1" dirty="0"/>
              <a:t>NĐ 89/2019/</a:t>
            </a:r>
          </a:p>
          <a:p>
            <a:pPr algn="ctr">
              <a:spcAft>
                <a:spcPts val="0"/>
              </a:spcAft>
            </a:pPr>
            <a:r>
              <a:rPr lang="en-US" sz="1600" i="1" dirty="0"/>
              <a:t>NĐ-CP</a:t>
            </a:r>
          </a:p>
        </p:txBody>
      </p:sp>
      <p:sp>
        <p:nvSpPr>
          <p:cNvPr id="13" name="TextBox 23">
            <a:extLst>
              <a:ext uri="{FF2B5EF4-FFF2-40B4-BE49-F238E27FC236}">
                <a16:creationId xmlns:a16="http://schemas.microsoft.com/office/drawing/2014/main" id="{2EAB6904-A395-7148-B74F-B3FD60E44CD5}"/>
              </a:ext>
            </a:extLst>
          </p:cNvPr>
          <p:cNvSpPr txBox="1">
            <a:spLocks noChangeArrowheads="1"/>
          </p:cNvSpPr>
          <p:nvPr/>
        </p:nvSpPr>
        <p:spPr bwMode="auto">
          <a:xfrm>
            <a:off x="2617085" y="5410175"/>
            <a:ext cx="1255795" cy="830997"/>
          </a:xfrm>
          <a:prstGeom prst="rect">
            <a:avLst/>
          </a:prstGeom>
          <a:noFill/>
          <a:ln w="9525">
            <a:noFill/>
            <a:miter lim="800000"/>
            <a:headEnd/>
            <a:tailEnd/>
          </a:ln>
        </p:spPr>
        <p:txBody>
          <a:bodyPr wrap="square">
            <a:spAutoFit/>
          </a:bodyPr>
          <a:lstStyle/>
          <a:p>
            <a:pPr algn="ctr">
              <a:spcAft>
                <a:spcPts val="0"/>
              </a:spcAft>
            </a:pPr>
            <a:r>
              <a:rPr lang="en-US" sz="1600" i="1" dirty="0"/>
              <a:t>NQ 04/</a:t>
            </a:r>
          </a:p>
          <a:p>
            <a:pPr algn="ctr">
              <a:spcAft>
                <a:spcPts val="0"/>
              </a:spcAft>
            </a:pPr>
            <a:r>
              <a:rPr lang="en-US" sz="1600" i="1" dirty="0"/>
              <a:t>2003/NQ-</a:t>
            </a:r>
          </a:p>
          <a:p>
            <a:pPr algn="ctr">
              <a:spcAft>
                <a:spcPts val="0"/>
              </a:spcAft>
            </a:pPr>
            <a:r>
              <a:rPr lang="en-US" sz="1600" i="1" dirty="0"/>
              <a:t>HĐTP</a:t>
            </a:r>
          </a:p>
        </p:txBody>
      </p:sp>
    </p:spTree>
    <p:extLst>
      <p:ext uri="{BB962C8B-B14F-4D97-AF65-F5344CB8AC3E}">
        <p14:creationId xmlns:p14="http://schemas.microsoft.com/office/powerpoint/2010/main" val="3997254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38C04-47AC-7841-BF17-D8E5460473C7}"/>
              </a:ext>
            </a:extLst>
          </p:cNvPr>
          <p:cNvSpPr>
            <a:spLocks noGrp="1"/>
          </p:cNvSpPr>
          <p:nvPr>
            <p:ph type="title"/>
          </p:nvPr>
        </p:nvSpPr>
        <p:spPr/>
        <p:txBody>
          <a:bodyPr/>
          <a:lstStyle/>
          <a:p>
            <a:r>
              <a:rPr lang="en-VN" dirty="0"/>
              <a:t>Hình thức sử dụng đất</a:t>
            </a:r>
          </a:p>
        </p:txBody>
      </p:sp>
      <p:sp>
        <p:nvSpPr>
          <p:cNvPr id="3" name="Content Placeholder 2">
            <a:extLst>
              <a:ext uri="{FF2B5EF4-FFF2-40B4-BE49-F238E27FC236}">
                <a16:creationId xmlns:a16="http://schemas.microsoft.com/office/drawing/2014/main" id="{E3D56ECA-6558-9E44-B3E4-D14B8FFDDBDB}"/>
              </a:ext>
            </a:extLst>
          </p:cNvPr>
          <p:cNvSpPr>
            <a:spLocks noGrp="1"/>
          </p:cNvSpPr>
          <p:nvPr>
            <p:ph idx="1"/>
          </p:nvPr>
        </p:nvSpPr>
        <p:spPr/>
        <p:txBody>
          <a:bodyPr/>
          <a:lstStyle/>
          <a:p>
            <a:r>
              <a:rPr lang="en-VN" dirty="0"/>
              <a:t>Câu hỏi: </a:t>
            </a:r>
          </a:p>
          <a:p>
            <a:pPr lvl="1"/>
            <a:r>
              <a:rPr lang="en-VN" i="1" dirty="0"/>
              <a:t>Các hình thức mà doanh nghiệp có thể sử dụng đất?</a:t>
            </a:r>
          </a:p>
          <a:p>
            <a:r>
              <a:rPr lang="en-VN" dirty="0"/>
              <a:t>Gợi ý:</a:t>
            </a:r>
          </a:p>
          <a:p>
            <a:pPr lvl="1"/>
            <a:r>
              <a:rPr lang="en-VN" dirty="0"/>
              <a:t>Nhận chuyển nhượng</a:t>
            </a:r>
          </a:p>
          <a:p>
            <a:pPr lvl="1"/>
            <a:r>
              <a:rPr lang="en-VN" dirty="0"/>
              <a:t>Nhận đất giao có thu tiền</a:t>
            </a:r>
          </a:p>
          <a:p>
            <a:pPr lvl="1"/>
            <a:r>
              <a:rPr lang="en-VN" dirty="0"/>
              <a:t>Nhận đất giao không thu tiền</a:t>
            </a:r>
          </a:p>
          <a:p>
            <a:pPr lvl="1"/>
            <a:r>
              <a:rPr lang="en-VN" dirty="0"/>
              <a:t>Thuê đất trả tiền 1 lần</a:t>
            </a:r>
          </a:p>
          <a:p>
            <a:pPr lvl="1"/>
            <a:r>
              <a:rPr lang="en-VN" dirty="0"/>
              <a:t>Thuê đất trả tiền hằng năm</a:t>
            </a:r>
          </a:p>
          <a:p>
            <a:pPr lvl="1"/>
            <a:r>
              <a:rPr lang="en-VN" dirty="0"/>
              <a:t>Mượn đất?</a:t>
            </a:r>
          </a:p>
        </p:txBody>
      </p:sp>
      <p:sp>
        <p:nvSpPr>
          <p:cNvPr id="4" name="TextBox 23">
            <a:extLst>
              <a:ext uri="{FF2B5EF4-FFF2-40B4-BE49-F238E27FC236}">
                <a16:creationId xmlns:a16="http://schemas.microsoft.com/office/drawing/2014/main" id="{215B9784-9D2B-1648-8CEC-F1F25E6BF242}"/>
              </a:ext>
            </a:extLst>
          </p:cNvPr>
          <p:cNvSpPr txBox="1">
            <a:spLocks noChangeArrowheads="1"/>
          </p:cNvSpPr>
          <p:nvPr/>
        </p:nvSpPr>
        <p:spPr bwMode="auto">
          <a:xfrm>
            <a:off x="8023950" y="5970766"/>
            <a:ext cx="1507144" cy="338554"/>
          </a:xfrm>
          <a:prstGeom prst="rect">
            <a:avLst/>
          </a:prstGeom>
          <a:noFill/>
          <a:ln w="9525">
            <a:noFill/>
            <a:miter lim="800000"/>
            <a:headEnd/>
            <a:tailEnd/>
          </a:ln>
        </p:spPr>
        <p:txBody>
          <a:bodyPr wrap="none">
            <a:spAutoFit/>
          </a:bodyPr>
          <a:lstStyle/>
          <a:p>
            <a:pPr algn="r">
              <a:spcAft>
                <a:spcPts val="300"/>
              </a:spcAft>
            </a:pPr>
            <a:r>
              <a:rPr lang="en-US" sz="1600" i="1" dirty="0" err="1"/>
              <a:t>Luật</a:t>
            </a:r>
            <a:r>
              <a:rPr lang="en-US" sz="1600" i="1" dirty="0"/>
              <a:t> ĐĐ 2014</a:t>
            </a:r>
          </a:p>
        </p:txBody>
      </p:sp>
    </p:spTree>
    <p:extLst>
      <p:ext uri="{BB962C8B-B14F-4D97-AF65-F5344CB8AC3E}">
        <p14:creationId xmlns:p14="http://schemas.microsoft.com/office/powerpoint/2010/main" val="705797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3917F-89F9-EC4F-9934-EB89E95266B7}"/>
              </a:ext>
            </a:extLst>
          </p:cNvPr>
          <p:cNvSpPr>
            <a:spLocks noGrp="1"/>
          </p:cNvSpPr>
          <p:nvPr>
            <p:ph type="title"/>
          </p:nvPr>
        </p:nvSpPr>
        <p:spPr/>
        <p:txBody>
          <a:bodyPr/>
          <a:lstStyle/>
          <a:p>
            <a:r>
              <a:rPr lang="en-VN" dirty="0"/>
              <a:t>Hình thức huy động</a:t>
            </a:r>
          </a:p>
        </p:txBody>
      </p:sp>
      <p:sp>
        <p:nvSpPr>
          <p:cNvPr id="3" name="Content Placeholder 2">
            <a:extLst>
              <a:ext uri="{FF2B5EF4-FFF2-40B4-BE49-F238E27FC236}">
                <a16:creationId xmlns:a16="http://schemas.microsoft.com/office/drawing/2014/main" id="{C79E2EC5-9EBB-1245-8398-DE22E277B1E1}"/>
              </a:ext>
            </a:extLst>
          </p:cNvPr>
          <p:cNvSpPr>
            <a:spLocks noGrp="1"/>
          </p:cNvSpPr>
          <p:nvPr>
            <p:ph idx="1"/>
          </p:nvPr>
        </p:nvSpPr>
        <p:spPr/>
        <p:txBody>
          <a:bodyPr/>
          <a:lstStyle/>
          <a:p>
            <a:r>
              <a:rPr lang="en-US" dirty="0" err="1">
                <a:effectLst/>
                <a:ea typeface="Times New Roman" panose="02020603050405020304" pitchFamily="18" charset="0"/>
              </a:rPr>
              <a:t>Câu</a:t>
            </a:r>
            <a:r>
              <a:rPr lang="en-US" dirty="0">
                <a:effectLst/>
                <a:ea typeface="Times New Roman" panose="02020603050405020304" pitchFamily="18" charset="0"/>
              </a:rPr>
              <a:t> </a:t>
            </a:r>
            <a:r>
              <a:rPr lang="en-US" dirty="0" err="1">
                <a:effectLst/>
                <a:ea typeface="Times New Roman" panose="02020603050405020304" pitchFamily="18" charset="0"/>
              </a:rPr>
              <a:t>hỏi</a:t>
            </a:r>
            <a:r>
              <a:rPr lang="en-US" dirty="0">
                <a:effectLst/>
                <a:ea typeface="Times New Roman" panose="02020603050405020304" pitchFamily="18" charset="0"/>
              </a:rPr>
              <a:t>:</a:t>
            </a:r>
          </a:p>
          <a:p>
            <a:pPr lvl="1"/>
            <a:r>
              <a:rPr lang="en-US" i="1" dirty="0" err="1">
                <a:effectLst/>
                <a:ea typeface="Times New Roman" panose="02020603050405020304" pitchFamily="18" charset="0"/>
              </a:rPr>
              <a:t>Được</a:t>
            </a:r>
            <a:r>
              <a:rPr lang="en-US" i="1" dirty="0">
                <a:effectLst/>
                <a:ea typeface="Times New Roman" panose="02020603050405020304" pitchFamily="18" charset="0"/>
              </a:rPr>
              <a:t> </a:t>
            </a:r>
            <a:r>
              <a:rPr lang="en-US" i="1" dirty="0" err="1">
                <a:effectLst/>
                <a:ea typeface="Times New Roman" panose="02020603050405020304" pitchFamily="18" charset="0"/>
              </a:rPr>
              <a:t>phép</a:t>
            </a:r>
            <a:r>
              <a:rPr lang="en-US" i="1" dirty="0">
                <a:effectLst/>
                <a:ea typeface="Times New Roman" panose="02020603050405020304" pitchFamily="18" charset="0"/>
              </a:rPr>
              <a:t> </a:t>
            </a:r>
            <a:r>
              <a:rPr lang="en-US" i="1" dirty="0" err="1">
                <a:effectLst/>
                <a:ea typeface="Times New Roman" panose="02020603050405020304" pitchFamily="18" charset="0"/>
              </a:rPr>
              <a:t>huy</a:t>
            </a:r>
            <a:r>
              <a:rPr lang="en-US" i="1" dirty="0">
                <a:effectLst/>
                <a:ea typeface="Times New Roman" panose="02020603050405020304" pitchFamily="18" charset="0"/>
              </a:rPr>
              <a:t> </a:t>
            </a:r>
            <a:r>
              <a:rPr lang="en-US" i="1" dirty="0" err="1">
                <a:effectLst/>
                <a:ea typeface="Times New Roman" panose="02020603050405020304" pitchFamily="18" charset="0"/>
              </a:rPr>
              <a:t>động</a:t>
            </a:r>
            <a:r>
              <a:rPr lang="en-US" i="1" dirty="0">
                <a:effectLst/>
                <a:ea typeface="Times New Roman" panose="02020603050405020304" pitchFamily="18" charset="0"/>
              </a:rPr>
              <a:t> </a:t>
            </a:r>
            <a:r>
              <a:rPr lang="en-US" i="1" dirty="0" err="1">
                <a:effectLst/>
                <a:ea typeface="Times New Roman" panose="02020603050405020304" pitchFamily="18" charset="0"/>
              </a:rPr>
              <a:t>vốn</a:t>
            </a:r>
            <a:r>
              <a:rPr lang="en-US" i="1" dirty="0">
                <a:effectLst/>
                <a:ea typeface="Times New Roman" panose="02020603050405020304" pitchFamily="18" charset="0"/>
              </a:rPr>
              <a:t> </a:t>
            </a:r>
            <a:r>
              <a:rPr lang="en-US" i="1" dirty="0" err="1">
                <a:effectLst/>
                <a:ea typeface="Times New Roman" panose="02020603050405020304" pitchFamily="18" charset="0"/>
              </a:rPr>
              <a:t>dưới</a:t>
            </a:r>
            <a:r>
              <a:rPr lang="en-US" i="1" dirty="0">
                <a:effectLst/>
                <a:ea typeface="Times New Roman" panose="02020603050405020304" pitchFamily="18" charset="0"/>
              </a:rPr>
              <a:t> </a:t>
            </a:r>
            <a:r>
              <a:rPr lang="en-US" i="1" dirty="0" err="1">
                <a:effectLst/>
                <a:ea typeface="Times New Roman" panose="02020603050405020304" pitchFamily="18" charset="0"/>
              </a:rPr>
              <a:t>những</a:t>
            </a:r>
            <a:r>
              <a:rPr lang="en-US" i="1" dirty="0">
                <a:effectLst/>
                <a:ea typeface="Times New Roman" panose="02020603050405020304" pitchFamily="18" charset="0"/>
              </a:rPr>
              <a:t> </a:t>
            </a:r>
            <a:r>
              <a:rPr lang="en-US" i="1" dirty="0" err="1">
                <a:effectLst/>
                <a:ea typeface="Times New Roman" panose="02020603050405020304" pitchFamily="18" charset="0"/>
              </a:rPr>
              <a:t>hình</a:t>
            </a:r>
            <a:r>
              <a:rPr lang="en-US" i="1" dirty="0">
                <a:effectLst/>
                <a:ea typeface="Times New Roman" panose="02020603050405020304" pitchFamily="18" charset="0"/>
              </a:rPr>
              <a:t> </a:t>
            </a:r>
            <a:r>
              <a:rPr lang="en-US" i="1" dirty="0" err="1">
                <a:effectLst/>
                <a:ea typeface="Times New Roman" panose="02020603050405020304" pitchFamily="18" charset="0"/>
              </a:rPr>
              <a:t>thức</a:t>
            </a:r>
            <a:r>
              <a:rPr lang="en-US" i="1" dirty="0">
                <a:effectLst/>
                <a:ea typeface="Times New Roman" panose="02020603050405020304" pitchFamily="18" charset="0"/>
              </a:rPr>
              <a:t> </a:t>
            </a:r>
            <a:r>
              <a:rPr lang="en-US" i="1" dirty="0" err="1">
                <a:effectLst/>
                <a:ea typeface="Times New Roman" panose="02020603050405020304" pitchFamily="18" charset="0"/>
              </a:rPr>
              <a:t>nào</a:t>
            </a:r>
            <a:r>
              <a:rPr lang="en-US" i="1" dirty="0">
                <a:effectLst/>
                <a:ea typeface="Times New Roman" panose="02020603050405020304" pitchFamily="18" charset="0"/>
              </a:rPr>
              <a:t> </a:t>
            </a:r>
            <a:r>
              <a:rPr lang="en-US" i="1" dirty="0" err="1">
                <a:effectLst/>
                <a:ea typeface="Times New Roman" panose="02020603050405020304" pitchFamily="18" charset="0"/>
              </a:rPr>
              <a:t>để</a:t>
            </a:r>
            <a:r>
              <a:rPr lang="en-US" i="1" dirty="0">
                <a:effectLst/>
                <a:ea typeface="Times New Roman" panose="02020603050405020304" pitchFamily="18" charset="0"/>
              </a:rPr>
              <a:t> </a:t>
            </a:r>
            <a:r>
              <a:rPr lang="en-US" i="1" dirty="0" err="1">
                <a:effectLst/>
                <a:ea typeface="Times New Roman" panose="02020603050405020304" pitchFamily="18" charset="0"/>
              </a:rPr>
              <a:t>đầu</a:t>
            </a:r>
            <a:r>
              <a:rPr lang="en-US" i="1" dirty="0">
                <a:effectLst/>
                <a:ea typeface="Times New Roman" panose="02020603050405020304" pitchFamily="18" charset="0"/>
              </a:rPr>
              <a:t> </a:t>
            </a:r>
            <a:r>
              <a:rPr lang="en-US" i="1" dirty="0" err="1">
                <a:effectLst/>
                <a:ea typeface="Times New Roman" panose="02020603050405020304" pitchFamily="18" charset="0"/>
              </a:rPr>
              <a:t>tư</a:t>
            </a:r>
            <a:r>
              <a:rPr lang="en-US" i="1" dirty="0">
                <a:effectLst/>
                <a:ea typeface="Times New Roman" panose="02020603050405020304" pitchFamily="18" charset="0"/>
              </a:rPr>
              <a:t> </a:t>
            </a:r>
            <a:r>
              <a:rPr lang="en-US" i="1" dirty="0" err="1">
                <a:effectLst/>
                <a:ea typeface="Times New Roman" panose="02020603050405020304" pitchFamily="18" charset="0"/>
              </a:rPr>
              <a:t>vào</a:t>
            </a:r>
            <a:r>
              <a:rPr lang="en-US" i="1" dirty="0">
                <a:effectLst/>
                <a:ea typeface="Times New Roman" panose="02020603050405020304" pitchFamily="18" charset="0"/>
              </a:rPr>
              <a:t> </a:t>
            </a:r>
            <a:r>
              <a:rPr lang="en-US" i="1" dirty="0" err="1">
                <a:effectLst/>
                <a:ea typeface="Times New Roman" panose="02020603050405020304" pitchFamily="18" charset="0"/>
              </a:rPr>
              <a:t>dự</a:t>
            </a:r>
            <a:r>
              <a:rPr lang="en-US" i="1" dirty="0">
                <a:effectLst/>
                <a:ea typeface="Times New Roman" panose="02020603050405020304" pitchFamily="18" charset="0"/>
              </a:rPr>
              <a:t> </a:t>
            </a:r>
            <a:r>
              <a:rPr lang="en-US" i="1" dirty="0" err="1">
                <a:effectLst/>
                <a:ea typeface="Times New Roman" panose="02020603050405020304" pitchFamily="18" charset="0"/>
              </a:rPr>
              <a:t>án</a:t>
            </a:r>
            <a:r>
              <a:rPr lang="en-US" i="1" dirty="0">
                <a:effectLst/>
                <a:ea typeface="Times New Roman" panose="02020603050405020304" pitchFamily="18" charset="0"/>
              </a:rPr>
              <a:t> nhà </a:t>
            </a:r>
            <a:r>
              <a:rPr lang="en-US" i="1" dirty="0" err="1">
                <a:effectLst/>
                <a:ea typeface="Times New Roman" panose="02020603050405020304" pitchFamily="18" charset="0"/>
              </a:rPr>
              <a:t>ở</a:t>
            </a:r>
            <a:r>
              <a:rPr lang="en-US" i="1" dirty="0">
                <a:effectLst/>
                <a:ea typeface="Times New Roman" panose="02020603050405020304" pitchFamily="18" charset="0"/>
              </a:rPr>
              <a:t> </a:t>
            </a:r>
            <a:r>
              <a:rPr lang="en-US" i="1" dirty="0" err="1">
                <a:effectLst/>
                <a:ea typeface="Times New Roman" panose="02020603050405020304" pitchFamily="18" charset="0"/>
              </a:rPr>
              <a:t>thương</a:t>
            </a:r>
            <a:r>
              <a:rPr lang="en-US" i="1" dirty="0">
                <a:effectLst/>
                <a:ea typeface="Times New Roman" panose="02020603050405020304" pitchFamily="18" charset="0"/>
              </a:rPr>
              <a:t> </a:t>
            </a:r>
            <a:r>
              <a:rPr lang="en-US" i="1" dirty="0" err="1">
                <a:effectLst/>
                <a:ea typeface="Times New Roman" panose="02020603050405020304" pitchFamily="18" charset="0"/>
              </a:rPr>
              <a:t>mại</a:t>
            </a:r>
            <a:r>
              <a:rPr lang="en-US" i="1" dirty="0">
                <a:effectLst/>
                <a:ea typeface="Times New Roman" panose="02020603050405020304" pitchFamily="18" charset="0"/>
              </a:rPr>
              <a:t>?</a:t>
            </a:r>
          </a:p>
          <a:p>
            <a:r>
              <a:rPr lang="en-US" dirty="0" err="1">
                <a:ea typeface="Times New Roman" panose="02020603050405020304" pitchFamily="18" charset="0"/>
              </a:rPr>
              <a:t>Đáp</a:t>
            </a:r>
            <a:r>
              <a:rPr lang="en-US" dirty="0">
                <a:ea typeface="Times New Roman" panose="02020603050405020304" pitchFamily="18" charset="0"/>
              </a:rPr>
              <a:t> </a:t>
            </a:r>
            <a:r>
              <a:rPr lang="en-US" dirty="0" err="1">
                <a:ea typeface="Times New Roman" panose="02020603050405020304" pitchFamily="18" charset="0"/>
              </a:rPr>
              <a:t>án</a:t>
            </a:r>
            <a:r>
              <a:rPr lang="en-US" dirty="0">
                <a:ea typeface="Times New Roman" panose="02020603050405020304" pitchFamily="18" charset="0"/>
              </a:rPr>
              <a:t>:</a:t>
            </a:r>
            <a:endParaRPr lang="en-US" dirty="0">
              <a:effectLst/>
              <a:ea typeface="Times New Roman" panose="02020603050405020304" pitchFamily="18" charset="0"/>
            </a:endParaRPr>
          </a:p>
          <a:p>
            <a:pPr lvl="1"/>
            <a:r>
              <a:rPr lang="en-US" dirty="0" err="1">
                <a:ea typeface="Times New Roman" panose="02020603050405020304" pitchFamily="18" charset="0"/>
              </a:rPr>
              <a:t>Các</a:t>
            </a:r>
            <a:r>
              <a:rPr lang="en-US" dirty="0">
                <a:effectLst/>
                <a:ea typeface="Times New Roman" panose="02020603050405020304" pitchFamily="18" charset="0"/>
              </a:rPr>
              <a:t> </a:t>
            </a:r>
            <a:r>
              <a:rPr lang="en-US" dirty="0" err="1">
                <a:effectLst/>
                <a:ea typeface="Times New Roman" panose="02020603050405020304" pitchFamily="18" charset="0"/>
              </a:rPr>
              <a:t>hình</a:t>
            </a:r>
            <a:r>
              <a:rPr lang="en-US" dirty="0">
                <a:effectLst/>
                <a:ea typeface="Times New Roman" panose="02020603050405020304" pitchFamily="18" charset="0"/>
              </a:rPr>
              <a:t> </a:t>
            </a:r>
            <a:r>
              <a:rPr lang="en-US" dirty="0" err="1">
                <a:effectLst/>
                <a:ea typeface="Times New Roman" panose="02020603050405020304" pitchFamily="18" charset="0"/>
              </a:rPr>
              <a:t>thức</a:t>
            </a:r>
            <a:r>
              <a:rPr lang="en-US" dirty="0">
                <a:effectLst/>
                <a:ea typeface="Times New Roman" panose="02020603050405020304" pitchFamily="18" charset="0"/>
              </a:rPr>
              <a:t> </a:t>
            </a:r>
            <a:r>
              <a:rPr lang="en-US" dirty="0" err="1">
                <a:effectLst/>
                <a:ea typeface="Times New Roman" panose="02020603050405020304" pitchFamily="18" charset="0"/>
              </a:rPr>
              <a:t>huy</a:t>
            </a:r>
            <a:r>
              <a:rPr lang="en-US" dirty="0">
                <a:effectLst/>
                <a:ea typeface="Times New Roman" panose="02020603050405020304" pitchFamily="18" charset="0"/>
              </a:rPr>
              <a:t> </a:t>
            </a:r>
            <a:r>
              <a:rPr lang="en-US" dirty="0" err="1">
                <a:effectLst/>
                <a:ea typeface="Times New Roman" panose="02020603050405020304" pitchFamily="18" charset="0"/>
              </a:rPr>
              <a:t>động</a:t>
            </a:r>
            <a:r>
              <a:rPr lang="en-US" dirty="0">
                <a:effectLst/>
                <a:ea typeface="Times New Roman" panose="02020603050405020304" pitchFamily="18" charset="0"/>
              </a:rPr>
              <a:t> </a:t>
            </a:r>
            <a:r>
              <a:rPr lang="en-US" dirty="0" err="1">
                <a:effectLst/>
                <a:ea typeface="Times New Roman" panose="02020603050405020304" pitchFamily="18" charset="0"/>
              </a:rPr>
              <a:t>vốn</a:t>
            </a:r>
            <a:r>
              <a:rPr lang="en-US" dirty="0">
                <a:effectLst/>
                <a:ea typeface="Times New Roman" panose="02020603050405020304" pitchFamily="18" charset="0"/>
              </a:rPr>
              <a:t> </a:t>
            </a:r>
            <a:r>
              <a:rPr lang="en-US" dirty="0" err="1">
                <a:effectLst/>
                <a:ea typeface="Times New Roman" panose="02020603050405020304" pitchFamily="18" charset="0"/>
              </a:rPr>
              <a:t>theo</a:t>
            </a:r>
            <a:r>
              <a:rPr lang="en-US" dirty="0">
                <a:effectLst/>
                <a:ea typeface="Times New Roman" panose="02020603050405020304" pitchFamily="18" charset="0"/>
              </a:rPr>
              <a:t> Điều 69, </a:t>
            </a:r>
            <a:r>
              <a:rPr lang="en-US" dirty="0" err="1">
                <a:effectLst/>
                <a:ea typeface="Times New Roman" panose="02020603050405020304" pitchFamily="18" charset="0"/>
              </a:rPr>
              <a:t>Luật</a:t>
            </a:r>
            <a:r>
              <a:rPr lang="en-US" dirty="0">
                <a:effectLst/>
                <a:ea typeface="Times New Roman" panose="02020603050405020304" pitchFamily="18" charset="0"/>
              </a:rPr>
              <a:t> Nhà </a:t>
            </a:r>
            <a:r>
              <a:rPr lang="en-US" dirty="0" err="1">
                <a:effectLst/>
                <a:ea typeface="Times New Roman" panose="02020603050405020304" pitchFamily="18" charset="0"/>
              </a:rPr>
              <a:t>ở</a:t>
            </a:r>
            <a:r>
              <a:rPr lang="en-US" dirty="0">
                <a:ea typeface="Times New Roman" panose="02020603050405020304" pitchFamily="18" charset="0"/>
              </a:rPr>
              <a:t> 2014</a:t>
            </a:r>
            <a:r>
              <a:rPr lang="en-US" dirty="0">
                <a:effectLst/>
                <a:ea typeface="Times New Roman" panose="02020603050405020304" pitchFamily="18" charset="0"/>
              </a:rPr>
              <a:t>:</a:t>
            </a:r>
          </a:p>
          <a:p>
            <a:pPr lvl="2"/>
            <a:r>
              <a:rPr lang="en-US" dirty="0" err="1">
                <a:ea typeface="Times New Roman" panose="02020603050405020304" pitchFamily="18" charset="0"/>
              </a:rPr>
              <a:t>G</a:t>
            </a:r>
            <a:r>
              <a:rPr lang="en-US" dirty="0" err="1">
                <a:effectLst/>
                <a:ea typeface="Times New Roman" panose="02020603050405020304" pitchFamily="18" charset="0"/>
              </a:rPr>
              <a:t>óp</a:t>
            </a:r>
            <a:r>
              <a:rPr lang="en-US" dirty="0">
                <a:effectLst/>
                <a:ea typeface="Times New Roman" panose="02020603050405020304" pitchFamily="18" charset="0"/>
              </a:rPr>
              <a:t> </a:t>
            </a:r>
            <a:r>
              <a:rPr lang="en-US" dirty="0" err="1">
                <a:effectLst/>
                <a:ea typeface="Times New Roman" panose="02020603050405020304" pitchFamily="18" charset="0"/>
              </a:rPr>
              <a:t>vốn</a:t>
            </a:r>
            <a:r>
              <a:rPr lang="en-US" dirty="0">
                <a:effectLst/>
                <a:ea typeface="Times New Roman" panose="02020603050405020304" pitchFamily="18" charset="0"/>
              </a:rPr>
              <a:t>, </a:t>
            </a:r>
            <a:r>
              <a:rPr lang="en-US" dirty="0" err="1">
                <a:effectLst/>
                <a:ea typeface="Times New Roman" panose="02020603050405020304" pitchFamily="18" charset="0"/>
              </a:rPr>
              <a:t>hợp</a:t>
            </a:r>
            <a:r>
              <a:rPr lang="en-US" dirty="0">
                <a:effectLst/>
                <a:ea typeface="Times New Roman" panose="02020603050405020304" pitchFamily="18" charset="0"/>
              </a:rPr>
              <a:t> </a:t>
            </a:r>
            <a:r>
              <a:rPr lang="en-US" dirty="0" err="1">
                <a:effectLst/>
                <a:ea typeface="Times New Roman" panose="02020603050405020304" pitchFamily="18" charset="0"/>
              </a:rPr>
              <a:t>tác</a:t>
            </a:r>
            <a:r>
              <a:rPr lang="en-US" dirty="0">
                <a:effectLst/>
                <a:ea typeface="Times New Roman" panose="02020603050405020304" pitchFamily="18" charset="0"/>
              </a:rPr>
              <a:t> </a:t>
            </a:r>
            <a:r>
              <a:rPr lang="en-US" dirty="0" err="1">
                <a:effectLst/>
                <a:ea typeface="Times New Roman" panose="02020603050405020304" pitchFamily="18" charset="0"/>
              </a:rPr>
              <a:t>đầu</a:t>
            </a:r>
            <a:r>
              <a:rPr lang="en-US" dirty="0">
                <a:effectLst/>
                <a:ea typeface="Times New Roman" panose="02020603050405020304" pitchFamily="18" charset="0"/>
              </a:rPr>
              <a:t> </a:t>
            </a:r>
            <a:r>
              <a:rPr lang="en-US" dirty="0" err="1">
                <a:effectLst/>
                <a:ea typeface="Times New Roman" panose="02020603050405020304" pitchFamily="18" charset="0"/>
              </a:rPr>
              <a:t>tư</a:t>
            </a:r>
            <a:r>
              <a:rPr lang="en-US" dirty="0">
                <a:effectLst/>
                <a:ea typeface="Times New Roman" panose="02020603050405020304" pitchFamily="18" charset="0"/>
              </a:rPr>
              <a:t>, </a:t>
            </a:r>
            <a:r>
              <a:rPr lang="en-US" dirty="0" err="1">
                <a:effectLst/>
                <a:ea typeface="Times New Roman" panose="02020603050405020304" pitchFamily="18" charset="0"/>
              </a:rPr>
              <a:t>hợp</a:t>
            </a:r>
            <a:r>
              <a:rPr lang="en-US" dirty="0">
                <a:effectLst/>
                <a:ea typeface="Times New Roman" panose="02020603050405020304" pitchFamily="18" charset="0"/>
              </a:rPr>
              <a:t> </a:t>
            </a:r>
            <a:r>
              <a:rPr lang="en-US" dirty="0" err="1">
                <a:effectLst/>
                <a:ea typeface="Times New Roman" panose="02020603050405020304" pitchFamily="18" charset="0"/>
              </a:rPr>
              <a:t>tác</a:t>
            </a:r>
            <a:r>
              <a:rPr lang="en-US" dirty="0">
                <a:effectLst/>
                <a:ea typeface="Times New Roman" panose="02020603050405020304" pitchFamily="18" charset="0"/>
              </a:rPr>
              <a:t> </a:t>
            </a:r>
            <a:r>
              <a:rPr lang="en-US" dirty="0" err="1">
                <a:effectLst/>
                <a:ea typeface="Times New Roman" panose="02020603050405020304" pitchFamily="18" charset="0"/>
              </a:rPr>
              <a:t>kinh</a:t>
            </a:r>
            <a:r>
              <a:rPr lang="en-US" dirty="0">
                <a:effectLst/>
                <a:ea typeface="Times New Roman" panose="02020603050405020304" pitchFamily="18" charset="0"/>
              </a:rPr>
              <a:t> </a:t>
            </a:r>
            <a:r>
              <a:rPr lang="en-US" dirty="0" err="1">
                <a:effectLst/>
                <a:ea typeface="Times New Roman" panose="02020603050405020304" pitchFamily="18" charset="0"/>
              </a:rPr>
              <a:t>doanh</a:t>
            </a:r>
            <a:r>
              <a:rPr lang="en-US" dirty="0">
                <a:effectLst/>
                <a:ea typeface="Times New Roman" panose="02020603050405020304" pitchFamily="18" charset="0"/>
              </a:rPr>
              <a:t>, </a:t>
            </a:r>
            <a:r>
              <a:rPr lang="en-US" dirty="0" err="1">
                <a:effectLst/>
                <a:ea typeface="Times New Roman" panose="02020603050405020304" pitchFamily="18" charset="0"/>
              </a:rPr>
              <a:t>liên</a:t>
            </a:r>
            <a:r>
              <a:rPr lang="en-US" dirty="0">
                <a:effectLst/>
                <a:ea typeface="Times New Roman" panose="02020603050405020304" pitchFamily="18" charset="0"/>
              </a:rPr>
              <a:t> </a:t>
            </a:r>
            <a:r>
              <a:rPr lang="en-US" dirty="0" err="1">
                <a:effectLst/>
                <a:ea typeface="Times New Roman" panose="02020603050405020304" pitchFamily="18" charset="0"/>
              </a:rPr>
              <a:t>doanh</a:t>
            </a:r>
            <a:r>
              <a:rPr lang="en-US" dirty="0">
                <a:effectLst/>
                <a:ea typeface="Times New Roman" panose="02020603050405020304" pitchFamily="18" charset="0"/>
              </a:rPr>
              <a:t>, </a:t>
            </a:r>
            <a:r>
              <a:rPr lang="en-US" dirty="0" err="1">
                <a:effectLst/>
                <a:ea typeface="Times New Roman" panose="02020603050405020304" pitchFamily="18" charset="0"/>
              </a:rPr>
              <a:t>liên</a:t>
            </a:r>
            <a:r>
              <a:rPr lang="en-US" dirty="0">
                <a:effectLst/>
                <a:ea typeface="Times New Roman" panose="02020603050405020304" pitchFamily="18" charset="0"/>
              </a:rPr>
              <a:t> </a:t>
            </a:r>
            <a:r>
              <a:rPr lang="en-US" dirty="0" err="1">
                <a:effectLst/>
                <a:ea typeface="Times New Roman" panose="02020603050405020304" pitchFamily="18" charset="0"/>
              </a:rPr>
              <a:t>kết</a:t>
            </a:r>
            <a:r>
              <a:rPr lang="en-US" dirty="0">
                <a:effectLst/>
                <a:ea typeface="Times New Roman" panose="02020603050405020304" pitchFamily="18" charset="0"/>
              </a:rPr>
              <a:t> </a:t>
            </a:r>
            <a:r>
              <a:rPr lang="en-US" dirty="0" err="1">
                <a:effectLst/>
                <a:ea typeface="Times New Roman" panose="02020603050405020304" pitchFamily="18" charset="0"/>
              </a:rPr>
              <a:t>của</a:t>
            </a:r>
            <a:r>
              <a:rPr lang="en-US" dirty="0">
                <a:effectLst/>
                <a:ea typeface="Times New Roman" panose="02020603050405020304" pitchFamily="18" charset="0"/>
              </a:rPr>
              <a:t> </a:t>
            </a:r>
            <a:r>
              <a:rPr lang="en-US" dirty="0" err="1">
                <a:effectLst/>
                <a:ea typeface="Times New Roman" panose="02020603050405020304" pitchFamily="18" charset="0"/>
              </a:rPr>
              <a:t>các</a:t>
            </a:r>
            <a:r>
              <a:rPr lang="en-US" dirty="0">
                <a:effectLst/>
                <a:ea typeface="Times New Roman" panose="02020603050405020304" pitchFamily="18" charset="0"/>
              </a:rPr>
              <a:t> </a:t>
            </a:r>
            <a:r>
              <a:rPr lang="en-US" dirty="0" err="1">
                <a:effectLst/>
                <a:ea typeface="Times New Roman" panose="02020603050405020304" pitchFamily="18" charset="0"/>
              </a:rPr>
              <a:t>tổ</a:t>
            </a:r>
            <a:r>
              <a:rPr lang="en-US" dirty="0">
                <a:effectLst/>
                <a:ea typeface="Times New Roman" panose="02020603050405020304" pitchFamily="18" charset="0"/>
              </a:rPr>
              <a:t> </a:t>
            </a:r>
            <a:r>
              <a:rPr lang="en-US" dirty="0" err="1">
                <a:effectLst/>
                <a:ea typeface="Times New Roman" panose="02020603050405020304" pitchFamily="18" charset="0"/>
              </a:rPr>
              <a:t>chức</a:t>
            </a:r>
            <a:r>
              <a:rPr lang="en-US" dirty="0">
                <a:effectLst/>
                <a:ea typeface="Times New Roman" panose="02020603050405020304" pitchFamily="18" charset="0"/>
              </a:rPr>
              <a:t>, </a:t>
            </a:r>
            <a:r>
              <a:rPr lang="en-US" dirty="0" err="1">
                <a:effectLst/>
                <a:ea typeface="Times New Roman" panose="02020603050405020304" pitchFamily="18" charset="0"/>
              </a:rPr>
              <a:t>hộ</a:t>
            </a:r>
            <a:r>
              <a:rPr lang="en-US" dirty="0">
                <a:effectLst/>
                <a:ea typeface="Times New Roman" panose="02020603050405020304" pitchFamily="18" charset="0"/>
              </a:rPr>
              <a:t> </a:t>
            </a:r>
            <a:r>
              <a:rPr lang="en-US" dirty="0" err="1">
                <a:effectLst/>
                <a:ea typeface="Times New Roman" panose="02020603050405020304" pitchFamily="18" charset="0"/>
              </a:rPr>
              <a:t>gia</a:t>
            </a:r>
            <a:r>
              <a:rPr lang="en-US" dirty="0">
                <a:effectLst/>
                <a:ea typeface="Times New Roman" panose="02020603050405020304" pitchFamily="18" charset="0"/>
              </a:rPr>
              <a:t> </a:t>
            </a:r>
            <a:r>
              <a:rPr lang="en-US" dirty="0" err="1">
                <a:effectLst/>
                <a:ea typeface="Times New Roman" panose="02020603050405020304" pitchFamily="18" charset="0"/>
              </a:rPr>
              <a:t>đình</a:t>
            </a:r>
            <a:r>
              <a:rPr lang="en-US" dirty="0">
                <a:effectLst/>
                <a:ea typeface="Times New Roman" panose="02020603050405020304" pitchFamily="18" charset="0"/>
              </a:rPr>
              <a:t>, </a:t>
            </a:r>
            <a:r>
              <a:rPr lang="en-US" dirty="0" err="1">
                <a:effectLst/>
                <a:ea typeface="Times New Roman" panose="02020603050405020304" pitchFamily="18" charset="0"/>
              </a:rPr>
              <a:t>cá</a:t>
            </a:r>
            <a:r>
              <a:rPr lang="en-US" dirty="0">
                <a:effectLst/>
                <a:ea typeface="Times New Roman" panose="02020603050405020304" pitchFamily="18" charset="0"/>
              </a:rPr>
              <a:t> </a:t>
            </a:r>
            <a:r>
              <a:rPr lang="en-US" dirty="0" err="1">
                <a:effectLst/>
                <a:ea typeface="Times New Roman" panose="02020603050405020304" pitchFamily="18" charset="0"/>
              </a:rPr>
              <a:t>nhân</a:t>
            </a:r>
            <a:r>
              <a:rPr lang="en-US" dirty="0">
                <a:effectLst/>
                <a:ea typeface="Times New Roman" panose="02020603050405020304" pitchFamily="18" charset="0"/>
              </a:rPr>
              <a:t>;</a:t>
            </a:r>
            <a:endParaRPr lang="en-US" dirty="0">
              <a:ea typeface="Times New Roman" panose="02020603050405020304" pitchFamily="18" charset="0"/>
            </a:endParaRPr>
          </a:p>
          <a:p>
            <a:pPr lvl="2"/>
            <a:r>
              <a:rPr lang="en-US" dirty="0"/>
              <a:t>Tiền </a:t>
            </a:r>
            <a:r>
              <a:rPr lang="en-US" dirty="0" err="1"/>
              <a:t>mua</a:t>
            </a:r>
            <a:r>
              <a:rPr lang="en-US" dirty="0"/>
              <a:t>, </a:t>
            </a:r>
            <a:r>
              <a:rPr lang="en-US" dirty="0" err="1"/>
              <a:t>thuê</a:t>
            </a:r>
            <a:r>
              <a:rPr lang="en-US" dirty="0"/>
              <a:t> </a:t>
            </a:r>
            <a:r>
              <a:rPr lang="en-US" dirty="0" err="1"/>
              <a:t>mua</a:t>
            </a:r>
            <a:r>
              <a:rPr lang="en-US" dirty="0"/>
              <a:t>, </a:t>
            </a:r>
            <a:r>
              <a:rPr lang="en-US" dirty="0" err="1"/>
              <a:t>thuê</a:t>
            </a:r>
            <a:r>
              <a:rPr lang="en-US" dirty="0"/>
              <a:t> nhà </a:t>
            </a:r>
            <a:r>
              <a:rPr lang="en-US" dirty="0" err="1"/>
              <a:t>ở</a:t>
            </a:r>
            <a:r>
              <a:rPr lang="en-US" dirty="0"/>
              <a:t> </a:t>
            </a:r>
            <a:r>
              <a:rPr lang="en-US" dirty="0" err="1"/>
              <a:t>tra</a:t>
            </a:r>
            <a:r>
              <a:rPr lang="en-US" dirty="0"/>
              <a:t>̉ </a:t>
            </a:r>
            <a:r>
              <a:rPr lang="en-US" dirty="0" err="1"/>
              <a:t>trước</a:t>
            </a:r>
            <a:r>
              <a:rPr lang="en-US" dirty="0"/>
              <a:t>;</a:t>
            </a:r>
            <a:endParaRPr lang="en-VN" dirty="0"/>
          </a:p>
          <a:p>
            <a:pPr lvl="2"/>
            <a:r>
              <a:rPr lang="en-US" dirty="0" err="1"/>
              <a:t>Vốn</a:t>
            </a:r>
            <a:r>
              <a:rPr lang="en-US" dirty="0"/>
              <a:t> </a:t>
            </a:r>
            <a:r>
              <a:rPr lang="en-US" dirty="0" err="1"/>
              <a:t>vay</a:t>
            </a:r>
            <a:r>
              <a:rPr lang="en-US" dirty="0"/>
              <a:t> </a:t>
            </a:r>
            <a:r>
              <a:rPr lang="en-US" dirty="0" err="1"/>
              <a:t>từ</a:t>
            </a:r>
            <a:r>
              <a:rPr lang="en-US" dirty="0"/>
              <a:t> TCTD, </a:t>
            </a:r>
            <a:r>
              <a:rPr lang="en-US" dirty="0" err="1"/>
              <a:t>tô</a:t>
            </a:r>
            <a:r>
              <a:rPr lang="en-US" dirty="0"/>
              <a:t>̉ </a:t>
            </a:r>
            <a:r>
              <a:rPr lang="en-US" dirty="0" err="1"/>
              <a:t>chức</a:t>
            </a:r>
            <a:r>
              <a:rPr lang="en-US" dirty="0"/>
              <a:t> </a:t>
            </a:r>
            <a:r>
              <a:rPr lang="en-US" dirty="0" err="1"/>
              <a:t>tài</a:t>
            </a:r>
            <a:r>
              <a:rPr lang="en-US" dirty="0"/>
              <a:t> </a:t>
            </a:r>
            <a:r>
              <a:rPr lang="en-US" dirty="0" err="1"/>
              <a:t>chính</a:t>
            </a:r>
            <a:r>
              <a:rPr lang="en-US" dirty="0"/>
              <a:t> </a:t>
            </a:r>
            <a:r>
              <a:rPr lang="en-US" dirty="0" err="1"/>
              <a:t>đang</a:t>
            </a:r>
            <a:r>
              <a:rPr lang="en-US" dirty="0"/>
              <a:t> </a:t>
            </a:r>
            <a:r>
              <a:rPr lang="en-US" dirty="0" err="1"/>
              <a:t>hoạt</a:t>
            </a:r>
            <a:r>
              <a:rPr lang="en-US" dirty="0"/>
              <a:t> </a:t>
            </a:r>
            <a:r>
              <a:rPr lang="en-US" dirty="0" err="1"/>
              <a:t>động</a:t>
            </a:r>
            <a:r>
              <a:rPr lang="en-US" dirty="0"/>
              <a:t> </a:t>
            </a:r>
            <a:r>
              <a:rPr lang="en-US" dirty="0" err="1"/>
              <a:t>tại</a:t>
            </a:r>
            <a:r>
              <a:rPr lang="en-US" dirty="0"/>
              <a:t> VN.</a:t>
            </a:r>
            <a:endParaRPr lang="en-VN" dirty="0"/>
          </a:p>
          <a:p>
            <a:pPr lvl="2"/>
            <a:endParaRPr lang="en-VN" dirty="0"/>
          </a:p>
        </p:txBody>
      </p:sp>
      <p:sp>
        <p:nvSpPr>
          <p:cNvPr id="4" name="TextBox 23">
            <a:extLst>
              <a:ext uri="{FF2B5EF4-FFF2-40B4-BE49-F238E27FC236}">
                <a16:creationId xmlns:a16="http://schemas.microsoft.com/office/drawing/2014/main" id="{4D59E9AF-7735-EE46-B48A-07905550C04C}"/>
              </a:ext>
            </a:extLst>
          </p:cNvPr>
          <p:cNvSpPr txBox="1">
            <a:spLocks noChangeArrowheads="1"/>
          </p:cNvSpPr>
          <p:nvPr/>
        </p:nvSpPr>
        <p:spPr bwMode="auto">
          <a:xfrm>
            <a:off x="7196801" y="5970766"/>
            <a:ext cx="2334293" cy="338554"/>
          </a:xfrm>
          <a:prstGeom prst="rect">
            <a:avLst/>
          </a:prstGeom>
          <a:noFill/>
          <a:ln w="9525">
            <a:noFill/>
            <a:miter lim="800000"/>
            <a:headEnd/>
            <a:tailEnd/>
          </a:ln>
        </p:spPr>
        <p:txBody>
          <a:bodyPr wrap="none">
            <a:spAutoFit/>
          </a:bodyPr>
          <a:lstStyle/>
          <a:p>
            <a:pPr algn="r">
              <a:spcAft>
                <a:spcPts val="300"/>
              </a:spcAft>
            </a:pPr>
            <a:r>
              <a:rPr lang="en-US" sz="1600" i="1" dirty="0"/>
              <a:t>Điều 69, </a:t>
            </a:r>
            <a:r>
              <a:rPr lang="en-US" sz="1600" i="1" dirty="0" err="1"/>
              <a:t>Luâtj</a:t>
            </a:r>
            <a:r>
              <a:rPr lang="en-US" sz="1600" i="1" dirty="0"/>
              <a:t> NƠ 2014</a:t>
            </a:r>
          </a:p>
        </p:txBody>
      </p:sp>
    </p:spTree>
    <p:extLst>
      <p:ext uri="{BB962C8B-B14F-4D97-AF65-F5344CB8AC3E}">
        <p14:creationId xmlns:p14="http://schemas.microsoft.com/office/powerpoint/2010/main" val="179781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4159B-1E72-4648-A791-7928E543EAB4}"/>
              </a:ext>
            </a:extLst>
          </p:cNvPr>
          <p:cNvSpPr>
            <a:spLocks noGrp="1"/>
          </p:cNvSpPr>
          <p:nvPr>
            <p:ph type="title"/>
          </p:nvPr>
        </p:nvSpPr>
        <p:spPr/>
        <p:txBody>
          <a:bodyPr/>
          <a:lstStyle/>
          <a:p>
            <a:r>
              <a:rPr lang="en-VN" dirty="0"/>
              <a:t>Hợp đồng hợp tác</a:t>
            </a:r>
          </a:p>
        </p:txBody>
      </p:sp>
      <p:sp>
        <p:nvSpPr>
          <p:cNvPr id="3" name="Content Placeholder 2">
            <a:extLst>
              <a:ext uri="{FF2B5EF4-FFF2-40B4-BE49-F238E27FC236}">
                <a16:creationId xmlns:a16="http://schemas.microsoft.com/office/drawing/2014/main" id="{12DAC101-66EF-9F42-851C-04629A38FEDE}"/>
              </a:ext>
            </a:extLst>
          </p:cNvPr>
          <p:cNvSpPr>
            <a:spLocks noGrp="1"/>
          </p:cNvSpPr>
          <p:nvPr>
            <p:ph idx="1"/>
          </p:nvPr>
        </p:nvSpPr>
        <p:spPr/>
        <p:txBody>
          <a:bodyPr/>
          <a:lstStyle/>
          <a:p>
            <a:pPr>
              <a:lnSpc>
                <a:spcPts val="2200"/>
              </a:lnSpc>
            </a:pPr>
            <a:r>
              <a:rPr lang="en-VN" dirty="0"/>
              <a:t>Câu hỏi:</a:t>
            </a:r>
          </a:p>
          <a:p>
            <a:pPr lvl="1">
              <a:lnSpc>
                <a:spcPts val="2200"/>
              </a:lnSpc>
            </a:pPr>
            <a:r>
              <a:rPr lang="en-VN" i="1" dirty="0"/>
              <a:t>Tư vấn &amp; soạn thảo hợp đồng liên doanh sản xuất thép giữa công ty nước ngoài với công ty VN.</a:t>
            </a:r>
          </a:p>
          <a:p>
            <a:pPr>
              <a:lnSpc>
                <a:spcPts val="2200"/>
              </a:lnSpc>
            </a:pPr>
            <a:r>
              <a:rPr lang="en-VN" dirty="0"/>
              <a:t>Gợi ý:</a:t>
            </a:r>
          </a:p>
          <a:p>
            <a:pPr lvl="1">
              <a:lnSpc>
                <a:spcPts val="2200"/>
              </a:lnSpc>
            </a:pPr>
            <a:r>
              <a:rPr lang="en-US" dirty="0" err="1"/>
              <a:t>Thành</a:t>
            </a:r>
            <a:r>
              <a:rPr lang="en-US" dirty="0"/>
              <a:t> </a:t>
            </a:r>
            <a:r>
              <a:rPr lang="en-US" dirty="0" err="1"/>
              <a:t>lập</a:t>
            </a:r>
            <a:r>
              <a:rPr lang="en-US" dirty="0"/>
              <a:t> hay </a:t>
            </a:r>
            <a:r>
              <a:rPr lang="en-US" dirty="0" err="1"/>
              <a:t>không</a:t>
            </a:r>
            <a:r>
              <a:rPr lang="en-US" dirty="0"/>
              <a:t> </a:t>
            </a:r>
            <a:r>
              <a:rPr lang="en-US" dirty="0" err="1"/>
              <a:t>công</a:t>
            </a:r>
            <a:r>
              <a:rPr lang="en-US" dirty="0"/>
              <a:t> ty</a:t>
            </a:r>
            <a:endParaRPr lang="en-VN" dirty="0">
              <a:solidFill>
                <a:srgbClr val="000066"/>
              </a:solidFill>
            </a:endParaRPr>
          </a:p>
          <a:p>
            <a:pPr lvl="1">
              <a:lnSpc>
                <a:spcPts val="2200"/>
              </a:lnSpc>
            </a:pPr>
            <a:r>
              <a:rPr lang="en-US" dirty="0" err="1">
                <a:solidFill>
                  <a:srgbClr val="990033"/>
                </a:solidFill>
              </a:rPr>
              <a:t>Mục</a:t>
            </a:r>
            <a:r>
              <a:rPr lang="en-US" dirty="0">
                <a:solidFill>
                  <a:srgbClr val="990033"/>
                </a:solidFill>
              </a:rPr>
              <a:t> </a:t>
            </a:r>
            <a:r>
              <a:rPr lang="en-US" dirty="0" err="1">
                <a:solidFill>
                  <a:srgbClr val="990033"/>
                </a:solidFill>
              </a:rPr>
              <a:t>tiêu</a:t>
            </a:r>
            <a:r>
              <a:rPr lang="en-US" dirty="0">
                <a:solidFill>
                  <a:srgbClr val="990033"/>
                </a:solidFill>
              </a:rPr>
              <a:t> </a:t>
            </a:r>
            <a:r>
              <a:rPr lang="en-US" dirty="0"/>
              <a:t>&amp;</a:t>
            </a:r>
            <a:r>
              <a:rPr lang="en-US" dirty="0">
                <a:solidFill>
                  <a:srgbClr val="990033"/>
                </a:solidFill>
              </a:rPr>
              <a:t> </a:t>
            </a:r>
            <a:r>
              <a:rPr lang="en-US" dirty="0" err="1">
                <a:solidFill>
                  <a:srgbClr val="990033"/>
                </a:solidFill>
              </a:rPr>
              <a:t>phạm</a:t>
            </a:r>
            <a:r>
              <a:rPr lang="en-US" dirty="0">
                <a:solidFill>
                  <a:srgbClr val="990033"/>
                </a:solidFill>
              </a:rPr>
              <a:t> vi </a:t>
            </a:r>
            <a:r>
              <a:rPr lang="en-US" dirty="0" err="1">
                <a:solidFill>
                  <a:srgbClr val="990033"/>
                </a:solidFill>
              </a:rPr>
              <a:t>hoạt</a:t>
            </a:r>
            <a:r>
              <a:rPr lang="en-US" dirty="0">
                <a:solidFill>
                  <a:srgbClr val="990033"/>
                </a:solidFill>
              </a:rPr>
              <a:t> </a:t>
            </a:r>
            <a:r>
              <a:rPr lang="en-US" dirty="0" err="1">
                <a:solidFill>
                  <a:srgbClr val="990033"/>
                </a:solidFill>
              </a:rPr>
              <a:t>động</a:t>
            </a:r>
            <a:r>
              <a:rPr lang="en-US" dirty="0">
                <a:solidFill>
                  <a:srgbClr val="990033"/>
                </a:solidFill>
              </a:rPr>
              <a:t>;</a:t>
            </a:r>
            <a:endParaRPr lang="en-VN" dirty="0"/>
          </a:p>
          <a:p>
            <a:pPr lvl="1">
              <a:lnSpc>
                <a:spcPts val="2200"/>
              </a:lnSpc>
            </a:pPr>
            <a:r>
              <a:rPr lang="en-US" dirty="0" err="1">
                <a:solidFill>
                  <a:srgbClr val="990033"/>
                </a:solidFill>
              </a:rPr>
              <a:t>Đóng</a:t>
            </a:r>
            <a:r>
              <a:rPr lang="en-US" dirty="0">
                <a:solidFill>
                  <a:srgbClr val="990033"/>
                </a:solidFill>
              </a:rPr>
              <a:t> </a:t>
            </a:r>
            <a:r>
              <a:rPr lang="en-US" dirty="0" err="1">
                <a:solidFill>
                  <a:srgbClr val="990033"/>
                </a:solidFill>
              </a:rPr>
              <a:t>góp</a:t>
            </a:r>
            <a:r>
              <a:rPr lang="en-US" dirty="0">
                <a:solidFill>
                  <a:srgbClr val="990033"/>
                </a:solidFill>
              </a:rPr>
              <a:t> </a:t>
            </a:r>
            <a:r>
              <a:rPr lang="en-US" dirty="0" err="1">
                <a:solidFill>
                  <a:srgbClr val="990033"/>
                </a:solidFill>
              </a:rPr>
              <a:t>của</a:t>
            </a:r>
            <a:r>
              <a:rPr lang="en-US" dirty="0">
                <a:solidFill>
                  <a:srgbClr val="990033"/>
                </a:solidFill>
              </a:rPr>
              <a:t> </a:t>
            </a:r>
            <a:r>
              <a:rPr lang="en-US" dirty="0" err="1">
                <a:solidFill>
                  <a:srgbClr val="990033"/>
                </a:solidFill>
              </a:rPr>
              <a:t>các</a:t>
            </a:r>
            <a:r>
              <a:rPr lang="en-US" dirty="0">
                <a:solidFill>
                  <a:srgbClr val="990033"/>
                </a:solidFill>
              </a:rPr>
              <a:t> </a:t>
            </a:r>
            <a:r>
              <a:rPr lang="en-US" dirty="0" err="1">
                <a:solidFill>
                  <a:srgbClr val="990033"/>
                </a:solidFill>
              </a:rPr>
              <a:t>bên</a:t>
            </a:r>
            <a:r>
              <a:rPr lang="en-US" dirty="0">
                <a:solidFill>
                  <a:srgbClr val="990033"/>
                </a:solidFill>
              </a:rPr>
              <a:t> &amp; </a:t>
            </a:r>
            <a:r>
              <a:rPr lang="en-US" dirty="0" err="1">
                <a:solidFill>
                  <a:srgbClr val="990033"/>
                </a:solidFill>
              </a:rPr>
              <a:t>phân</a:t>
            </a:r>
            <a:r>
              <a:rPr lang="en-US" dirty="0">
                <a:solidFill>
                  <a:srgbClr val="990033"/>
                </a:solidFill>
              </a:rPr>
              <a:t> chia </a:t>
            </a:r>
            <a:r>
              <a:rPr lang="en-US" dirty="0" err="1">
                <a:solidFill>
                  <a:srgbClr val="990033"/>
                </a:solidFill>
              </a:rPr>
              <a:t>kết</a:t>
            </a:r>
            <a:r>
              <a:rPr lang="en-US" dirty="0">
                <a:solidFill>
                  <a:srgbClr val="990033"/>
                </a:solidFill>
              </a:rPr>
              <a:t> </a:t>
            </a:r>
            <a:r>
              <a:rPr lang="en-US" dirty="0" err="1">
                <a:solidFill>
                  <a:srgbClr val="990033"/>
                </a:solidFill>
              </a:rPr>
              <a:t>quả</a:t>
            </a:r>
            <a:r>
              <a:rPr lang="en-US" dirty="0">
                <a:solidFill>
                  <a:srgbClr val="990033"/>
                </a:solidFill>
              </a:rPr>
              <a:t>;</a:t>
            </a:r>
            <a:endParaRPr lang="en-VN" dirty="0"/>
          </a:p>
          <a:p>
            <a:pPr lvl="1">
              <a:lnSpc>
                <a:spcPts val="2200"/>
              </a:lnSpc>
            </a:pPr>
            <a:r>
              <a:rPr lang="en-US" dirty="0" err="1">
                <a:solidFill>
                  <a:srgbClr val="990033"/>
                </a:solidFill>
              </a:rPr>
              <a:t>Tiến</a:t>
            </a:r>
            <a:r>
              <a:rPr lang="en-US" dirty="0">
                <a:solidFill>
                  <a:srgbClr val="990033"/>
                </a:solidFill>
              </a:rPr>
              <a:t> </a:t>
            </a:r>
            <a:r>
              <a:rPr lang="en-US" dirty="0" err="1">
                <a:solidFill>
                  <a:srgbClr val="990033"/>
                </a:solidFill>
              </a:rPr>
              <a:t>độ</a:t>
            </a:r>
            <a:r>
              <a:rPr lang="en-US" dirty="0">
                <a:solidFill>
                  <a:srgbClr val="990033"/>
                </a:solidFill>
              </a:rPr>
              <a:t> &amp; </a:t>
            </a:r>
            <a:r>
              <a:rPr lang="en-US" dirty="0" err="1">
                <a:solidFill>
                  <a:srgbClr val="990033"/>
                </a:solidFill>
              </a:rPr>
              <a:t>thời</a:t>
            </a:r>
            <a:r>
              <a:rPr lang="en-US" dirty="0">
                <a:solidFill>
                  <a:srgbClr val="990033"/>
                </a:solidFill>
              </a:rPr>
              <a:t> </a:t>
            </a:r>
            <a:r>
              <a:rPr lang="en-US" dirty="0" err="1">
                <a:solidFill>
                  <a:srgbClr val="990033"/>
                </a:solidFill>
              </a:rPr>
              <a:t>hạn</a:t>
            </a:r>
            <a:r>
              <a:rPr lang="en-US" dirty="0">
                <a:solidFill>
                  <a:srgbClr val="990033"/>
                </a:solidFill>
              </a:rPr>
              <a:t> </a:t>
            </a:r>
            <a:r>
              <a:rPr lang="en-US" dirty="0" err="1">
                <a:solidFill>
                  <a:srgbClr val="990033"/>
                </a:solidFill>
              </a:rPr>
              <a:t>thực</a:t>
            </a:r>
            <a:r>
              <a:rPr lang="en-US" dirty="0">
                <a:solidFill>
                  <a:srgbClr val="990033"/>
                </a:solidFill>
              </a:rPr>
              <a:t> </a:t>
            </a:r>
            <a:r>
              <a:rPr lang="en-US" dirty="0" err="1">
                <a:solidFill>
                  <a:srgbClr val="990033"/>
                </a:solidFill>
              </a:rPr>
              <a:t>hiện</a:t>
            </a:r>
            <a:r>
              <a:rPr lang="en-US" dirty="0">
                <a:solidFill>
                  <a:srgbClr val="990033"/>
                </a:solidFill>
              </a:rPr>
              <a:t>;</a:t>
            </a:r>
            <a:endParaRPr lang="en-VN" dirty="0"/>
          </a:p>
          <a:p>
            <a:pPr lvl="1">
              <a:lnSpc>
                <a:spcPts val="2200"/>
              </a:lnSpc>
            </a:pPr>
            <a:r>
              <a:rPr lang="en-US" dirty="0" err="1">
                <a:solidFill>
                  <a:srgbClr val="990033"/>
                </a:solidFill>
              </a:rPr>
              <a:t>Quyền</a:t>
            </a:r>
            <a:r>
              <a:rPr lang="en-US" dirty="0">
                <a:solidFill>
                  <a:srgbClr val="990033"/>
                </a:solidFill>
              </a:rPr>
              <a:t>, </a:t>
            </a:r>
            <a:r>
              <a:rPr lang="en-US" dirty="0" err="1">
                <a:solidFill>
                  <a:srgbClr val="990033"/>
                </a:solidFill>
              </a:rPr>
              <a:t>nghĩa</a:t>
            </a:r>
            <a:r>
              <a:rPr lang="en-US" dirty="0">
                <a:solidFill>
                  <a:srgbClr val="990033"/>
                </a:solidFill>
              </a:rPr>
              <a:t> </a:t>
            </a:r>
            <a:r>
              <a:rPr lang="en-US" dirty="0" err="1">
                <a:solidFill>
                  <a:srgbClr val="990033"/>
                </a:solidFill>
              </a:rPr>
              <a:t>vụ</a:t>
            </a:r>
            <a:r>
              <a:rPr lang="en-US" dirty="0">
                <a:solidFill>
                  <a:srgbClr val="990033"/>
                </a:solidFill>
              </a:rPr>
              <a:t> </a:t>
            </a:r>
            <a:r>
              <a:rPr lang="en-US" dirty="0" err="1">
                <a:solidFill>
                  <a:srgbClr val="990033"/>
                </a:solidFill>
              </a:rPr>
              <a:t>của</a:t>
            </a:r>
            <a:r>
              <a:rPr lang="en-US" dirty="0">
                <a:solidFill>
                  <a:srgbClr val="990033"/>
                </a:solidFill>
              </a:rPr>
              <a:t> </a:t>
            </a:r>
            <a:r>
              <a:rPr lang="en-US" dirty="0" err="1">
                <a:solidFill>
                  <a:srgbClr val="990033"/>
                </a:solidFill>
              </a:rPr>
              <a:t>các</a:t>
            </a:r>
            <a:r>
              <a:rPr lang="en-US" dirty="0">
                <a:solidFill>
                  <a:srgbClr val="990033"/>
                </a:solidFill>
              </a:rPr>
              <a:t> </a:t>
            </a:r>
            <a:r>
              <a:rPr lang="en-US" dirty="0" err="1">
                <a:solidFill>
                  <a:srgbClr val="990033"/>
                </a:solidFill>
              </a:rPr>
              <a:t>bên</a:t>
            </a:r>
            <a:r>
              <a:rPr lang="en-US" dirty="0">
                <a:solidFill>
                  <a:srgbClr val="990033"/>
                </a:solidFill>
              </a:rPr>
              <a:t>;</a:t>
            </a:r>
            <a:endParaRPr lang="en-VN" dirty="0"/>
          </a:p>
          <a:p>
            <a:pPr lvl="1">
              <a:lnSpc>
                <a:spcPts val="2200"/>
              </a:lnSpc>
            </a:pPr>
            <a:r>
              <a:rPr lang="en-US" dirty="0" err="1">
                <a:solidFill>
                  <a:srgbClr val="990033"/>
                </a:solidFill>
              </a:rPr>
              <a:t>Sửa</a:t>
            </a:r>
            <a:r>
              <a:rPr lang="en-US" dirty="0">
                <a:solidFill>
                  <a:srgbClr val="990033"/>
                </a:solidFill>
              </a:rPr>
              <a:t> </a:t>
            </a:r>
            <a:r>
              <a:rPr lang="en-US" dirty="0" err="1">
                <a:solidFill>
                  <a:srgbClr val="990033"/>
                </a:solidFill>
              </a:rPr>
              <a:t>đổi</a:t>
            </a:r>
            <a:r>
              <a:rPr lang="en-US" dirty="0">
                <a:solidFill>
                  <a:srgbClr val="990033"/>
                </a:solidFill>
              </a:rPr>
              <a:t>, </a:t>
            </a:r>
            <a:r>
              <a:rPr lang="en-US" dirty="0" err="1">
                <a:solidFill>
                  <a:srgbClr val="990033"/>
                </a:solidFill>
              </a:rPr>
              <a:t>chuyển</a:t>
            </a:r>
            <a:r>
              <a:rPr lang="en-US" dirty="0">
                <a:solidFill>
                  <a:srgbClr val="990033"/>
                </a:solidFill>
              </a:rPr>
              <a:t> </a:t>
            </a:r>
            <a:r>
              <a:rPr lang="en-US" dirty="0" err="1">
                <a:solidFill>
                  <a:srgbClr val="990033"/>
                </a:solidFill>
              </a:rPr>
              <a:t>nhượng</a:t>
            </a:r>
            <a:r>
              <a:rPr lang="en-US" dirty="0"/>
              <a:t> &amp;</a:t>
            </a:r>
            <a:r>
              <a:rPr lang="en-US" dirty="0">
                <a:solidFill>
                  <a:srgbClr val="990033"/>
                </a:solidFill>
              </a:rPr>
              <a:t> </a:t>
            </a:r>
            <a:r>
              <a:rPr lang="en-US" dirty="0" err="1">
                <a:solidFill>
                  <a:srgbClr val="990033"/>
                </a:solidFill>
              </a:rPr>
              <a:t>chấm</a:t>
            </a:r>
            <a:r>
              <a:rPr lang="en-US" dirty="0">
                <a:solidFill>
                  <a:srgbClr val="990033"/>
                </a:solidFill>
              </a:rPr>
              <a:t> </a:t>
            </a:r>
            <a:r>
              <a:rPr lang="en-US" dirty="0" err="1">
                <a:solidFill>
                  <a:srgbClr val="990033"/>
                </a:solidFill>
              </a:rPr>
              <a:t>dứt</a:t>
            </a:r>
            <a:r>
              <a:rPr lang="en-US" dirty="0">
                <a:solidFill>
                  <a:srgbClr val="990033"/>
                </a:solidFill>
              </a:rPr>
              <a:t> </a:t>
            </a:r>
            <a:r>
              <a:rPr lang="en-US" dirty="0" err="1">
                <a:solidFill>
                  <a:srgbClr val="990033"/>
                </a:solidFill>
              </a:rPr>
              <a:t>hợp</a:t>
            </a:r>
            <a:r>
              <a:rPr lang="en-US" dirty="0">
                <a:solidFill>
                  <a:srgbClr val="990033"/>
                </a:solidFill>
              </a:rPr>
              <a:t> </a:t>
            </a:r>
            <a:r>
              <a:rPr lang="en-US" dirty="0" err="1">
                <a:solidFill>
                  <a:srgbClr val="990033"/>
                </a:solidFill>
              </a:rPr>
              <a:t>đồng</a:t>
            </a:r>
            <a:r>
              <a:rPr lang="en-US" dirty="0">
                <a:solidFill>
                  <a:srgbClr val="990033"/>
                </a:solidFill>
              </a:rPr>
              <a:t>;</a:t>
            </a:r>
            <a:endParaRPr lang="en-VN" dirty="0"/>
          </a:p>
          <a:p>
            <a:pPr lvl="1">
              <a:lnSpc>
                <a:spcPts val="2200"/>
              </a:lnSpc>
            </a:pPr>
            <a:r>
              <a:rPr lang="en-US" dirty="0" err="1">
                <a:solidFill>
                  <a:srgbClr val="990033"/>
                </a:solidFill>
              </a:rPr>
              <a:t>Trách</a:t>
            </a:r>
            <a:r>
              <a:rPr lang="en-US" dirty="0">
                <a:solidFill>
                  <a:srgbClr val="990033"/>
                </a:solidFill>
              </a:rPr>
              <a:t> </a:t>
            </a:r>
            <a:r>
              <a:rPr lang="en-US" dirty="0" err="1">
                <a:solidFill>
                  <a:srgbClr val="990033"/>
                </a:solidFill>
              </a:rPr>
              <a:t>nhiệm</a:t>
            </a:r>
            <a:r>
              <a:rPr lang="en-US" dirty="0">
                <a:solidFill>
                  <a:srgbClr val="990033"/>
                </a:solidFill>
              </a:rPr>
              <a:t> do vi </a:t>
            </a:r>
            <a:r>
              <a:rPr lang="en-US" dirty="0" err="1">
                <a:solidFill>
                  <a:srgbClr val="990033"/>
                </a:solidFill>
              </a:rPr>
              <a:t>phạm</a:t>
            </a:r>
            <a:r>
              <a:rPr lang="en-US" dirty="0">
                <a:solidFill>
                  <a:srgbClr val="990033"/>
                </a:solidFill>
              </a:rPr>
              <a:t>;</a:t>
            </a:r>
          </a:p>
          <a:p>
            <a:pPr lvl="1">
              <a:lnSpc>
                <a:spcPts val="2200"/>
              </a:lnSpc>
            </a:pPr>
            <a:r>
              <a:rPr lang="en-US" dirty="0" err="1"/>
              <a:t>P</a:t>
            </a:r>
            <a:r>
              <a:rPr lang="en-US" dirty="0" err="1">
                <a:solidFill>
                  <a:srgbClr val="990033"/>
                </a:solidFill>
              </a:rPr>
              <a:t>hương</a:t>
            </a:r>
            <a:r>
              <a:rPr lang="en-US" dirty="0">
                <a:solidFill>
                  <a:srgbClr val="990033"/>
                </a:solidFill>
              </a:rPr>
              <a:t> </a:t>
            </a:r>
            <a:r>
              <a:rPr lang="en-US" dirty="0" err="1">
                <a:solidFill>
                  <a:srgbClr val="990033"/>
                </a:solidFill>
              </a:rPr>
              <a:t>thức</a:t>
            </a:r>
            <a:r>
              <a:rPr lang="en-US" dirty="0">
                <a:solidFill>
                  <a:srgbClr val="990033"/>
                </a:solidFill>
              </a:rPr>
              <a:t> </a:t>
            </a:r>
            <a:r>
              <a:rPr lang="en-US" dirty="0" err="1">
                <a:solidFill>
                  <a:srgbClr val="990033"/>
                </a:solidFill>
              </a:rPr>
              <a:t>giải</a:t>
            </a:r>
            <a:r>
              <a:rPr lang="en-US" dirty="0">
                <a:solidFill>
                  <a:srgbClr val="990033"/>
                </a:solidFill>
              </a:rPr>
              <a:t> </a:t>
            </a:r>
            <a:r>
              <a:rPr lang="en-US" dirty="0" err="1">
                <a:solidFill>
                  <a:srgbClr val="990033"/>
                </a:solidFill>
              </a:rPr>
              <a:t>quyết</a:t>
            </a:r>
            <a:r>
              <a:rPr lang="en-US" dirty="0">
                <a:solidFill>
                  <a:srgbClr val="990033"/>
                </a:solidFill>
              </a:rPr>
              <a:t> </a:t>
            </a:r>
            <a:r>
              <a:rPr lang="en-US" dirty="0" err="1">
                <a:solidFill>
                  <a:srgbClr val="990033"/>
                </a:solidFill>
              </a:rPr>
              <a:t>tranh</a:t>
            </a:r>
            <a:r>
              <a:rPr lang="en-US" dirty="0">
                <a:solidFill>
                  <a:srgbClr val="990033"/>
                </a:solidFill>
              </a:rPr>
              <a:t> </a:t>
            </a:r>
            <a:r>
              <a:rPr lang="en-US" dirty="0" err="1">
                <a:solidFill>
                  <a:srgbClr val="990033"/>
                </a:solidFill>
              </a:rPr>
              <a:t>chấp</a:t>
            </a:r>
            <a:r>
              <a:rPr lang="en-US" dirty="0">
                <a:solidFill>
                  <a:srgbClr val="990033"/>
                </a:solidFill>
              </a:rPr>
              <a:t>.</a:t>
            </a:r>
            <a:endParaRPr lang="en-VN" dirty="0">
              <a:solidFill>
                <a:srgbClr val="990033"/>
              </a:solidFill>
            </a:endParaRPr>
          </a:p>
          <a:p>
            <a:pPr lvl="1">
              <a:lnSpc>
                <a:spcPts val="2200"/>
              </a:lnSpc>
            </a:pPr>
            <a:endParaRPr lang="en-VN" dirty="0"/>
          </a:p>
        </p:txBody>
      </p:sp>
      <p:sp>
        <p:nvSpPr>
          <p:cNvPr id="4" name="TextBox 23">
            <a:extLst>
              <a:ext uri="{FF2B5EF4-FFF2-40B4-BE49-F238E27FC236}">
                <a16:creationId xmlns:a16="http://schemas.microsoft.com/office/drawing/2014/main" id="{DF9D9A39-CC8E-A741-BC32-AC6EBD07F3C4}"/>
              </a:ext>
            </a:extLst>
          </p:cNvPr>
          <p:cNvSpPr txBox="1">
            <a:spLocks noChangeArrowheads="1"/>
          </p:cNvSpPr>
          <p:nvPr/>
        </p:nvSpPr>
        <p:spPr bwMode="auto">
          <a:xfrm>
            <a:off x="6871393" y="5970766"/>
            <a:ext cx="2659702" cy="338554"/>
          </a:xfrm>
          <a:prstGeom prst="rect">
            <a:avLst/>
          </a:prstGeom>
          <a:noFill/>
          <a:ln w="9525">
            <a:noFill/>
            <a:miter lim="800000"/>
            <a:headEnd/>
            <a:tailEnd/>
          </a:ln>
        </p:spPr>
        <p:txBody>
          <a:bodyPr wrap="none">
            <a:spAutoFit/>
          </a:bodyPr>
          <a:lstStyle/>
          <a:p>
            <a:pPr algn="r">
              <a:spcAft>
                <a:spcPts val="300"/>
              </a:spcAft>
            </a:pPr>
            <a:r>
              <a:rPr lang="en-US" sz="1600" i="1" dirty="0"/>
              <a:t>Điều 27 - 28, </a:t>
            </a:r>
            <a:r>
              <a:rPr lang="en-US" sz="1600" i="1" dirty="0" err="1"/>
              <a:t>Luật</a:t>
            </a:r>
            <a:r>
              <a:rPr lang="en-US" sz="1600" i="1" dirty="0"/>
              <a:t> ĐT 2020</a:t>
            </a:r>
          </a:p>
        </p:txBody>
      </p:sp>
      <p:sp>
        <p:nvSpPr>
          <p:cNvPr id="5" name="TextBox 23">
            <a:extLst>
              <a:ext uri="{FF2B5EF4-FFF2-40B4-BE49-F238E27FC236}">
                <a16:creationId xmlns:a16="http://schemas.microsoft.com/office/drawing/2014/main" id="{D7807D93-AD6F-D148-A194-14160877C33B}"/>
              </a:ext>
            </a:extLst>
          </p:cNvPr>
          <p:cNvSpPr txBox="1">
            <a:spLocks noChangeArrowheads="1"/>
          </p:cNvSpPr>
          <p:nvPr/>
        </p:nvSpPr>
        <p:spPr bwMode="auto">
          <a:xfrm>
            <a:off x="416496" y="5970766"/>
            <a:ext cx="2691763" cy="338554"/>
          </a:xfrm>
          <a:prstGeom prst="rect">
            <a:avLst/>
          </a:prstGeom>
          <a:noFill/>
          <a:ln w="9525">
            <a:noFill/>
            <a:miter lim="800000"/>
            <a:headEnd/>
            <a:tailEnd/>
          </a:ln>
        </p:spPr>
        <p:txBody>
          <a:bodyPr wrap="none">
            <a:spAutoFit/>
          </a:bodyPr>
          <a:lstStyle/>
          <a:p>
            <a:pPr>
              <a:spcAft>
                <a:spcPts val="300"/>
              </a:spcAft>
            </a:pPr>
            <a:r>
              <a:rPr lang="en-US" sz="1600" i="1" dirty="0"/>
              <a:t>Điều 504 - 513, BLDS 2015</a:t>
            </a:r>
          </a:p>
        </p:txBody>
      </p:sp>
    </p:spTree>
    <p:extLst>
      <p:ext uri="{BB962C8B-B14F-4D97-AF65-F5344CB8AC3E}">
        <p14:creationId xmlns:p14="http://schemas.microsoft.com/office/powerpoint/2010/main" val="2122765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C48E7-61E9-C342-B565-0D12CF4F15AD}"/>
              </a:ext>
            </a:extLst>
          </p:cNvPr>
          <p:cNvSpPr>
            <a:spLocks noGrp="1"/>
          </p:cNvSpPr>
          <p:nvPr>
            <p:ph type="title"/>
          </p:nvPr>
        </p:nvSpPr>
        <p:spPr/>
        <p:txBody>
          <a:bodyPr/>
          <a:lstStyle/>
          <a:p>
            <a:r>
              <a:rPr lang="en-VN" dirty="0"/>
              <a:t>Hợp đồng ngoại thương</a:t>
            </a:r>
          </a:p>
        </p:txBody>
      </p:sp>
      <p:sp>
        <p:nvSpPr>
          <p:cNvPr id="3" name="Content Placeholder 2">
            <a:extLst>
              <a:ext uri="{FF2B5EF4-FFF2-40B4-BE49-F238E27FC236}">
                <a16:creationId xmlns:a16="http://schemas.microsoft.com/office/drawing/2014/main" id="{D3FD9F2B-75E4-DB49-8E78-0571FD88679E}"/>
              </a:ext>
            </a:extLst>
          </p:cNvPr>
          <p:cNvSpPr>
            <a:spLocks noGrp="1"/>
          </p:cNvSpPr>
          <p:nvPr>
            <p:ph idx="1"/>
          </p:nvPr>
        </p:nvSpPr>
        <p:spPr/>
        <p:txBody>
          <a:bodyPr/>
          <a:lstStyle/>
          <a:p>
            <a:r>
              <a:rPr lang="en-US" dirty="0" err="1">
                <a:ea typeface="Times New Roman" panose="02020603050405020304" pitchFamily="18" charset="0"/>
              </a:rPr>
              <a:t>Câu</a:t>
            </a:r>
            <a:r>
              <a:rPr lang="en-US" dirty="0">
                <a:ea typeface="Times New Roman" panose="02020603050405020304" pitchFamily="18" charset="0"/>
              </a:rPr>
              <a:t> </a:t>
            </a:r>
            <a:r>
              <a:rPr lang="en-US" dirty="0" err="1">
                <a:ea typeface="Times New Roman" panose="02020603050405020304" pitchFamily="18" charset="0"/>
              </a:rPr>
              <a:t>hỏi</a:t>
            </a:r>
            <a:r>
              <a:rPr lang="en-US" dirty="0">
                <a:ea typeface="Times New Roman" panose="02020603050405020304" pitchFamily="18" charset="0"/>
              </a:rPr>
              <a:t>:</a:t>
            </a:r>
          </a:p>
          <a:p>
            <a:pPr lvl="1"/>
            <a:r>
              <a:rPr lang="en-US" i="1" dirty="0" err="1">
                <a:ea typeface="Times New Roman" panose="02020603050405020304" pitchFamily="18" charset="0"/>
              </a:rPr>
              <a:t>N</a:t>
            </a:r>
            <a:r>
              <a:rPr lang="en-US" i="1" dirty="0" err="1">
                <a:effectLst/>
                <a:ea typeface="Times New Roman" panose="02020603050405020304" pitchFamily="18" charset="0"/>
              </a:rPr>
              <a:t>hững</a:t>
            </a:r>
            <a:r>
              <a:rPr lang="en-US" i="1" dirty="0">
                <a:effectLst/>
                <a:ea typeface="Times New Roman" panose="02020603050405020304" pitchFamily="18" charset="0"/>
              </a:rPr>
              <a:t> </a:t>
            </a:r>
            <a:r>
              <a:rPr lang="en-US" i="1" dirty="0" err="1">
                <a:effectLst/>
                <a:ea typeface="Times New Roman" panose="02020603050405020304" pitchFamily="18" charset="0"/>
              </a:rPr>
              <a:t>điều</a:t>
            </a:r>
            <a:r>
              <a:rPr lang="en-US" i="1" dirty="0">
                <a:effectLst/>
                <a:ea typeface="Times New Roman" panose="02020603050405020304" pitchFamily="18" charset="0"/>
              </a:rPr>
              <a:t> </a:t>
            </a:r>
            <a:r>
              <a:rPr lang="en-US" i="1" dirty="0" err="1">
                <a:effectLst/>
                <a:ea typeface="Times New Roman" panose="02020603050405020304" pitchFamily="18" charset="0"/>
              </a:rPr>
              <a:t>khoản</a:t>
            </a:r>
            <a:r>
              <a:rPr lang="en-US" i="1" dirty="0">
                <a:effectLst/>
                <a:ea typeface="Times New Roman" panose="02020603050405020304" pitchFamily="18" charset="0"/>
              </a:rPr>
              <a:t> </a:t>
            </a:r>
            <a:r>
              <a:rPr lang="en-US" i="1" dirty="0" err="1">
                <a:effectLst/>
                <a:ea typeface="Times New Roman" panose="02020603050405020304" pitchFamily="18" charset="0"/>
              </a:rPr>
              <a:t>cần</a:t>
            </a:r>
            <a:r>
              <a:rPr lang="en-US" i="1" dirty="0">
                <a:effectLst/>
                <a:ea typeface="Times New Roman" panose="02020603050405020304" pitchFamily="18" charset="0"/>
              </a:rPr>
              <a:t> </a:t>
            </a:r>
            <a:r>
              <a:rPr lang="en-US" i="1" dirty="0" err="1">
                <a:effectLst/>
                <a:ea typeface="Times New Roman" panose="02020603050405020304" pitchFamily="18" charset="0"/>
              </a:rPr>
              <a:t>bổ</a:t>
            </a:r>
            <a:r>
              <a:rPr lang="en-US" i="1" dirty="0">
                <a:effectLst/>
                <a:ea typeface="Times New Roman" panose="02020603050405020304" pitchFamily="18" charset="0"/>
              </a:rPr>
              <a:t> sung </a:t>
            </a:r>
            <a:r>
              <a:rPr lang="en-US" i="1" dirty="0" err="1">
                <a:effectLst/>
                <a:ea typeface="Times New Roman" panose="02020603050405020304" pitchFamily="18" charset="0"/>
              </a:rPr>
              <a:t>trong</a:t>
            </a:r>
            <a:r>
              <a:rPr lang="en-US" i="1" dirty="0">
                <a:effectLst/>
                <a:ea typeface="Times New Roman" panose="02020603050405020304" pitchFamily="18" charset="0"/>
              </a:rPr>
              <a:t> </a:t>
            </a:r>
            <a:r>
              <a:rPr lang="en-US" i="1" dirty="0" err="1">
                <a:effectLst/>
                <a:ea typeface="Times New Roman" panose="02020603050405020304" pitchFamily="18" charset="0"/>
              </a:rPr>
              <a:t>hợp</a:t>
            </a:r>
            <a:r>
              <a:rPr lang="en-US" i="1" dirty="0">
                <a:effectLst/>
                <a:ea typeface="Times New Roman" panose="02020603050405020304" pitchFamily="18" charset="0"/>
              </a:rPr>
              <a:t> </a:t>
            </a:r>
            <a:r>
              <a:rPr lang="en-US" i="1" dirty="0" err="1">
                <a:effectLst/>
                <a:ea typeface="Times New Roman" panose="02020603050405020304" pitchFamily="18" charset="0"/>
              </a:rPr>
              <a:t>đồng</a:t>
            </a:r>
            <a:r>
              <a:rPr lang="en-US" i="1" dirty="0">
                <a:effectLst/>
                <a:ea typeface="Times New Roman" panose="02020603050405020304" pitchFamily="18" charset="0"/>
              </a:rPr>
              <a:t> </a:t>
            </a:r>
            <a:r>
              <a:rPr lang="en-US" i="1" dirty="0" err="1">
                <a:effectLst/>
                <a:ea typeface="Times New Roman" panose="02020603050405020304" pitchFamily="18" charset="0"/>
              </a:rPr>
              <a:t>mua</a:t>
            </a:r>
            <a:r>
              <a:rPr lang="en-US" i="1" dirty="0">
                <a:effectLst/>
                <a:ea typeface="Times New Roman" panose="02020603050405020304" pitchFamily="18" charset="0"/>
              </a:rPr>
              <a:t> </a:t>
            </a:r>
            <a:r>
              <a:rPr lang="en-US" i="1" dirty="0" err="1">
                <a:effectLst/>
                <a:ea typeface="Times New Roman" panose="02020603050405020304" pitchFamily="18" charset="0"/>
              </a:rPr>
              <a:t>bán</a:t>
            </a:r>
            <a:r>
              <a:rPr lang="en-US" i="1" dirty="0">
                <a:effectLst/>
                <a:ea typeface="Times New Roman" panose="02020603050405020304" pitchFamily="18" charset="0"/>
              </a:rPr>
              <a:t> </a:t>
            </a:r>
            <a:r>
              <a:rPr lang="en-US" i="1" dirty="0" err="1">
                <a:effectLst/>
                <a:ea typeface="Times New Roman" panose="02020603050405020304" pitchFamily="18" charset="0"/>
              </a:rPr>
              <a:t>ngoại</a:t>
            </a:r>
            <a:r>
              <a:rPr lang="en-US" i="1" dirty="0">
                <a:effectLst/>
                <a:ea typeface="Times New Roman" panose="02020603050405020304" pitchFamily="18" charset="0"/>
              </a:rPr>
              <a:t> </a:t>
            </a:r>
            <a:r>
              <a:rPr lang="en-US" i="1" dirty="0" err="1">
                <a:effectLst/>
                <a:ea typeface="Times New Roman" panose="02020603050405020304" pitchFamily="18" charset="0"/>
              </a:rPr>
              <a:t>thương</a:t>
            </a:r>
            <a:r>
              <a:rPr lang="en-US" i="1" dirty="0">
                <a:ea typeface="Times New Roman" panose="02020603050405020304" pitchFamily="18" charset="0"/>
              </a:rPr>
              <a:t>?</a:t>
            </a:r>
          </a:p>
          <a:p>
            <a:r>
              <a:rPr lang="en-US" dirty="0" err="1">
                <a:ea typeface="Times New Roman" panose="02020603050405020304" pitchFamily="18" charset="0"/>
              </a:rPr>
              <a:t>Đáp</a:t>
            </a:r>
            <a:r>
              <a:rPr lang="en-US" dirty="0">
                <a:ea typeface="Times New Roman" panose="02020603050405020304" pitchFamily="18" charset="0"/>
              </a:rPr>
              <a:t> </a:t>
            </a:r>
            <a:r>
              <a:rPr lang="en-US" dirty="0" err="1">
                <a:ea typeface="Times New Roman" panose="02020603050405020304" pitchFamily="18" charset="0"/>
              </a:rPr>
              <a:t>án</a:t>
            </a:r>
            <a:r>
              <a:rPr lang="en-US" dirty="0">
                <a:ea typeface="Times New Roman" panose="02020603050405020304" pitchFamily="18" charset="0"/>
              </a:rPr>
              <a:t>:</a:t>
            </a:r>
          </a:p>
          <a:p>
            <a:pPr lvl="1"/>
            <a:r>
              <a:rPr lang="en-US" dirty="0" err="1">
                <a:effectLst/>
                <a:ea typeface="Times New Roman" panose="02020603050405020304" pitchFamily="18" charset="0"/>
              </a:rPr>
              <a:t>Lựa</a:t>
            </a:r>
            <a:r>
              <a:rPr lang="en-US" dirty="0">
                <a:effectLst/>
                <a:ea typeface="Times New Roman" panose="02020603050405020304" pitchFamily="18" charset="0"/>
              </a:rPr>
              <a:t> </a:t>
            </a:r>
            <a:r>
              <a:rPr lang="en-US" dirty="0" err="1">
                <a:effectLst/>
                <a:ea typeface="Times New Roman" panose="02020603050405020304" pitchFamily="18" charset="0"/>
              </a:rPr>
              <a:t>chọn</a:t>
            </a:r>
            <a:r>
              <a:rPr lang="en-US" dirty="0">
                <a:effectLst/>
                <a:ea typeface="Times New Roman" panose="02020603050405020304" pitchFamily="18" charset="0"/>
              </a:rPr>
              <a:t> </a:t>
            </a:r>
            <a:r>
              <a:rPr lang="en-US" dirty="0" err="1">
                <a:effectLst/>
                <a:ea typeface="Times New Roman" panose="02020603050405020304" pitchFamily="18" charset="0"/>
              </a:rPr>
              <a:t>luật</a:t>
            </a:r>
            <a:r>
              <a:rPr lang="en-US" dirty="0">
                <a:effectLst/>
                <a:ea typeface="Times New Roman" panose="02020603050405020304" pitchFamily="18" charset="0"/>
              </a:rPr>
              <a:t> </a:t>
            </a:r>
            <a:r>
              <a:rPr lang="en-US" dirty="0" err="1">
                <a:effectLst/>
                <a:ea typeface="Times New Roman" panose="02020603050405020304" pitchFamily="18" charset="0"/>
              </a:rPr>
              <a:t>áp</a:t>
            </a:r>
            <a:r>
              <a:rPr lang="en-US" dirty="0">
                <a:effectLst/>
                <a:ea typeface="Times New Roman" panose="02020603050405020304" pitchFamily="18" charset="0"/>
              </a:rPr>
              <a:t> </a:t>
            </a:r>
            <a:r>
              <a:rPr lang="en-US" dirty="0" err="1">
                <a:effectLst/>
                <a:ea typeface="Times New Roman" panose="02020603050405020304" pitchFamily="18" charset="0"/>
              </a:rPr>
              <a:t>dụng</a:t>
            </a:r>
            <a:r>
              <a:rPr lang="en-US" dirty="0">
                <a:effectLst/>
                <a:ea typeface="Times New Roman" panose="02020603050405020304" pitchFamily="18" charset="0"/>
              </a:rPr>
              <a:t> </a:t>
            </a:r>
            <a:r>
              <a:rPr lang="en-US" dirty="0" err="1">
                <a:effectLst/>
                <a:ea typeface="Times New Roman" panose="02020603050405020304" pitchFamily="18" charset="0"/>
              </a:rPr>
              <a:t>cho</a:t>
            </a:r>
            <a:r>
              <a:rPr lang="en-US" dirty="0">
                <a:effectLst/>
                <a:ea typeface="Times New Roman" panose="02020603050405020304" pitchFamily="18" charset="0"/>
              </a:rPr>
              <a:t> </a:t>
            </a:r>
            <a:r>
              <a:rPr lang="en-US" dirty="0" err="1">
                <a:effectLst/>
                <a:ea typeface="Times New Roman" panose="02020603050405020304" pitchFamily="18" charset="0"/>
              </a:rPr>
              <a:t>hợp</a:t>
            </a:r>
            <a:r>
              <a:rPr lang="en-US" dirty="0">
                <a:effectLst/>
                <a:ea typeface="Times New Roman" panose="02020603050405020304" pitchFamily="18" charset="0"/>
              </a:rPr>
              <a:t> </a:t>
            </a:r>
            <a:r>
              <a:rPr lang="en-US" dirty="0" err="1">
                <a:effectLst/>
                <a:ea typeface="Times New Roman" panose="02020603050405020304" pitchFamily="18" charset="0"/>
              </a:rPr>
              <a:t>đồng</a:t>
            </a:r>
            <a:r>
              <a:rPr lang="en-US" dirty="0">
                <a:ea typeface="Times New Roman" panose="02020603050405020304" pitchFamily="18" charset="0"/>
              </a:rPr>
              <a:t>;</a:t>
            </a:r>
            <a:endParaRPr lang="en-VN" dirty="0">
              <a:effectLst/>
            </a:endParaRPr>
          </a:p>
          <a:p>
            <a:pPr lvl="1"/>
            <a:r>
              <a:rPr lang="en-US" dirty="0" err="1"/>
              <a:t>Thoả</a:t>
            </a:r>
            <a:r>
              <a:rPr lang="en-US" dirty="0"/>
              <a:t> </a:t>
            </a:r>
            <a:r>
              <a:rPr lang="en-US" dirty="0" err="1"/>
              <a:t>thuận</a:t>
            </a:r>
            <a:r>
              <a:rPr lang="en-US" dirty="0"/>
              <a:t> </a:t>
            </a:r>
            <a:r>
              <a:rPr lang="en-US" dirty="0" err="1"/>
              <a:t>phương</a:t>
            </a:r>
            <a:r>
              <a:rPr lang="en-US" dirty="0"/>
              <a:t> </a:t>
            </a:r>
            <a:r>
              <a:rPr lang="en-US" dirty="0" err="1"/>
              <a:t>thức</a:t>
            </a:r>
            <a:r>
              <a:rPr lang="en-US" dirty="0"/>
              <a:t> </a:t>
            </a:r>
            <a:r>
              <a:rPr lang="en-US" dirty="0" err="1"/>
              <a:t>giải</a:t>
            </a:r>
            <a:r>
              <a:rPr lang="en-US" dirty="0"/>
              <a:t> </a:t>
            </a:r>
            <a:r>
              <a:rPr lang="en-US" dirty="0" err="1"/>
              <a:t>quyết</a:t>
            </a:r>
            <a:r>
              <a:rPr lang="en-US" dirty="0"/>
              <a:t> </a:t>
            </a:r>
            <a:r>
              <a:rPr lang="en-US" dirty="0" err="1"/>
              <a:t>tranh</a:t>
            </a:r>
            <a:r>
              <a:rPr lang="en-US" dirty="0"/>
              <a:t> </a:t>
            </a:r>
            <a:r>
              <a:rPr lang="en-US" dirty="0" err="1"/>
              <a:t>chấp</a:t>
            </a:r>
            <a:r>
              <a:rPr lang="en-VN" dirty="0"/>
              <a:t>;</a:t>
            </a:r>
          </a:p>
          <a:p>
            <a:pPr lvl="1"/>
            <a:r>
              <a:rPr lang="en-US" dirty="0" err="1"/>
              <a:t>Các</a:t>
            </a:r>
            <a:r>
              <a:rPr lang="en-US" dirty="0"/>
              <a:t> </a:t>
            </a:r>
            <a:r>
              <a:rPr lang="en-US" dirty="0" err="1"/>
              <a:t>điều</a:t>
            </a:r>
            <a:r>
              <a:rPr lang="en-US" dirty="0"/>
              <a:t> </a:t>
            </a:r>
            <a:r>
              <a:rPr lang="en-US" dirty="0" err="1"/>
              <a:t>khoản</a:t>
            </a:r>
            <a:r>
              <a:rPr lang="en-US" dirty="0"/>
              <a:t> </a:t>
            </a:r>
            <a:r>
              <a:rPr lang="en-US" dirty="0" err="1"/>
              <a:t>khác</a:t>
            </a:r>
            <a:r>
              <a:rPr lang="en-US" dirty="0"/>
              <a:t>: </a:t>
            </a:r>
          </a:p>
          <a:p>
            <a:pPr lvl="2"/>
            <a:r>
              <a:rPr lang="en-US" dirty="0" err="1"/>
              <a:t>Bảo</a:t>
            </a:r>
            <a:r>
              <a:rPr lang="en-US" dirty="0"/>
              <a:t> </a:t>
            </a:r>
            <a:r>
              <a:rPr lang="en-US" dirty="0" err="1"/>
              <a:t>hiểm</a:t>
            </a:r>
            <a:r>
              <a:rPr lang="en-US" dirty="0"/>
              <a:t> </a:t>
            </a:r>
            <a:r>
              <a:rPr lang="en-US" dirty="0" err="1"/>
              <a:t>hàng</a:t>
            </a:r>
            <a:r>
              <a:rPr lang="en-US" dirty="0"/>
              <a:t> </a:t>
            </a:r>
            <a:r>
              <a:rPr lang="en-US" dirty="0" err="1"/>
              <a:t>hoá</a:t>
            </a:r>
            <a:r>
              <a:rPr lang="en-US" dirty="0"/>
              <a:t>; </a:t>
            </a:r>
          </a:p>
          <a:p>
            <a:pPr lvl="2"/>
            <a:r>
              <a:rPr lang="en-US" dirty="0" err="1"/>
              <a:t>Vấn</a:t>
            </a:r>
            <a:r>
              <a:rPr lang="en-US" dirty="0"/>
              <a:t> </a:t>
            </a:r>
            <a:r>
              <a:rPr lang="en-US" dirty="0" err="1"/>
              <a:t>đề</a:t>
            </a:r>
            <a:r>
              <a:rPr lang="en-US" dirty="0"/>
              <a:t> </a:t>
            </a:r>
            <a:r>
              <a:rPr lang="en-US" dirty="0" err="1"/>
              <a:t>thừa</a:t>
            </a:r>
            <a:r>
              <a:rPr lang="en-US" dirty="0"/>
              <a:t> </a:t>
            </a:r>
            <a:r>
              <a:rPr lang="en-US" dirty="0" err="1"/>
              <a:t>hàng</a:t>
            </a:r>
            <a:r>
              <a:rPr lang="en-US" dirty="0"/>
              <a:t>, </a:t>
            </a:r>
            <a:r>
              <a:rPr lang="en-US" dirty="0" err="1"/>
              <a:t>thiếu</a:t>
            </a:r>
            <a:r>
              <a:rPr lang="en-US" dirty="0"/>
              <a:t> </a:t>
            </a:r>
            <a:r>
              <a:rPr lang="en-US" dirty="0" err="1"/>
              <a:t>hàng</a:t>
            </a:r>
            <a:r>
              <a:rPr lang="en-US" dirty="0"/>
              <a:t> </a:t>
            </a:r>
            <a:r>
              <a:rPr lang="en-US" dirty="0" err="1"/>
              <a:t>khi</a:t>
            </a:r>
            <a:r>
              <a:rPr lang="en-US" dirty="0"/>
              <a:t> </a:t>
            </a:r>
            <a:r>
              <a:rPr lang="en-US" dirty="0" err="1"/>
              <a:t>giao</a:t>
            </a:r>
            <a:r>
              <a:rPr lang="en-US" dirty="0"/>
              <a:t> </a:t>
            </a:r>
            <a:r>
              <a:rPr lang="en-US" dirty="0" err="1"/>
              <a:t>nhận</a:t>
            </a:r>
            <a:r>
              <a:rPr lang="en-US" dirty="0"/>
              <a:t>; </a:t>
            </a:r>
          </a:p>
          <a:p>
            <a:pPr lvl="2"/>
            <a:r>
              <a:rPr lang="en-US" dirty="0" err="1"/>
              <a:t>Trách</a:t>
            </a:r>
            <a:r>
              <a:rPr lang="en-US" dirty="0"/>
              <a:t> </a:t>
            </a:r>
            <a:r>
              <a:rPr lang="en-US" dirty="0" err="1"/>
              <a:t>nhiệm</a:t>
            </a:r>
            <a:r>
              <a:rPr lang="en-US" dirty="0"/>
              <a:t> </a:t>
            </a:r>
            <a:r>
              <a:rPr lang="en-US" dirty="0" err="1"/>
              <a:t>bàn</a:t>
            </a:r>
            <a:r>
              <a:rPr lang="en-US" dirty="0"/>
              <a:t> </a:t>
            </a:r>
            <a:r>
              <a:rPr lang="en-US" dirty="0" err="1"/>
              <a:t>giao</a:t>
            </a:r>
            <a:r>
              <a:rPr lang="en-US" dirty="0"/>
              <a:t> </a:t>
            </a:r>
            <a:r>
              <a:rPr lang="en-US" dirty="0" err="1"/>
              <a:t>chứng</a:t>
            </a:r>
            <a:r>
              <a:rPr lang="en-US" dirty="0"/>
              <a:t> </a:t>
            </a:r>
            <a:r>
              <a:rPr lang="en-US" dirty="0" err="1"/>
              <a:t>từ</a:t>
            </a:r>
            <a:r>
              <a:rPr lang="en-US" dirty="0"/>
              <a:t>; </a:t>
            </a:r>
          </a:p>
          <a:p>
            <a:pPr lvl="2"/>
            <a:r>
              <a:rPr lang="en-US" dirty="0" err="1"/>
              <a:t>Bảo</a:t>
            </a:r>
            <a:r>
              <a:rPr lang="en-US" dirty="0"/>
              <a:t> </a:t>
            </a:r>
            <a:r>
              <a:rPr lang="en-US" dirty="0" err="1"/>
              <a:t>hành</a:t>
            </a:r>
            <a:r>
              <a:rPr lang="en-US" dirty="0"/>
              <a:t> </a:t>
            </a:r>
            <a:r>
              <a:rPr lang="en-US" dirty="0" err="1"/>
              <a:t>sản</a:t>
            </a:r>
            <a:r>
              <a:rPr lang="en-US" dirty="0"/>
              <a:t> </a:t>
            </a:r>
            <a:r>
              <a:rPr lang="en-US" dirty="0" err="1"/>
              <a:t>phẩm</a:t>
            </a:r>
            <a:r>
              <a:rPr lang="en-US" dirty="0"/>
              <a:t>, </a:t>
            </a:r>
            <a:r>
              <a:rPr lang="en-US" dirty="0" err="1"/>
              <a:t>kiểm</a:t>
            </a:r>
            <a:r>
              <a:rPr lang="en-US" dirty="0"/>
              <a:t> </a:t>
            </a:r>
            <a:r>
              <a:rPr lang="en-US" dirty="0" err="1"/>
              <a:t>định</a:t>
            </a:r>
            <a:r>
              <a:rPr lang="en-US" dirty="0"/>
              <a:t> </a:t>
            </a:r>
            <a:r>
              <a:rPr lang="en-US" dirty="0" err="1"/>
              <a:t>chất</a:t>
            </a:r>
            <a:r>
              <a:rPr lang="en-US" dirty="0"/>
              <a:t> </a:t>
            </a:r>
            <a:r>
              <a:rPr lang="en-US" dirty="0" err="1"/>
              <a:t>lượng</a:t>
            </a:r>
            <a:r>
              <a:rPr lang="en-US" dirty="0"/>
              <a:t> </a:t>
            </a:r>
            <a:r>
              <a:rPr lang="en-US" dirty="0" err="1"/>
              <a:t>hàng</a:t>
            </a:r>
            <a:r>
              <a:rPr lang="en-US" dirty="0"/>
              <a:t> </a:t>
            </a:r>
            <a:r>
              <a:rPr lang="en-US" dirty="0" err="1"/>
              <a:t>hoá</a:t>
            </a:r>
            <a:r>
              <a:rPr lang="en-US" dirty="0"/>
              <a:t>.</a:t>
            </a:r>
            <a:r>
              <a:rPr lang="en-VN" dirty="0"/>
              <a:t> </a:t>
            </a:r>
            <a:endParaRPr lang="en-US" dirty="0"/>
          </a:p>
          <a:p>
            <a:endParaRPr lang="en-VN" dirty="0"/>
          </a:p>
        </p:txBody>
      </p:sp>
    </p:spTree>
    <p:extLst>
      <p:ext uri="{BB962C8B-B14F-4D97-AF65-F5344CB8AC3E}">
        <p14:creationId xmlns:p14="http://schemas.microsoft.com/office/powerpoint/2010/main" val="1775385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E3E15-E0D9-FE4D-BCD6-0CFD62D7A840}"/>
              </a:ext>
            </a:extLst>
          </p:cNvPr>
          <p:cNvSpPr>
            <a:spLocks noGrp="1"/>
          </p:cNvSpPr>
          <p:nvPr>
            <p:ph type="title"/>
          </p:nvPr>
        </p:nvSpPr>
        <p:spPr/>
        <p:txBody>
          <a:bodyPr/>
          <a:lstStyle/>
          <a:p>
            <a:r>
              <a:rPr lang="en-VN" dirty="0"/>
              <a:t>Hợp đồng vô hiệu</a:t>
            </a:r>
          </a:p>
        </p:txBody>
      </p:sp>
      <p:sp>
        <p:nvSpPr>
          <p:cNvPr id="3" name="Content Placeholder 2">
            <a:extLst>
              <a:ext uri="{FF2B5EF4-FFF2-40B4-BE49-F238E27FC236}">
                <a16:creationId xmlns:a16="http://schemas.microsoft.com/office/drawing/2014/main" id="{40CB5EED-2097-7A45-9E18-3093C83FA757}"/>
              </a:ext>
            </a:extLst>
          </p:cNvPr>
          <p:cNvSpPr>
            <a:spLocks noGrp="1"/>
          </p:cNvSpPr>
          <p:nvPr>
            <p:ph idx="1"/>
          </p:nvPr>
        </p:nvSpPr>
        <p:spPr/>
        <p:txBody>
          <a:bodyPr/>
          <a:lstStyle/>
          <a:p>
            <a:pPr marL="252000" indent="-252000" algn="just">
              <a:lnSpc>
                <a:spcPts val="2400"/>
              </a:lnSpc>
              <a:spcBef>
                <a:spcPts val="0"/>
              </a:spcBef>
              <a:spcAft>
                <a:spcPts val="0"/>
              </a:spcAft>
            </a:pPr>
            <a:r>
              <a:rPr lang="en-VN" dirty="0">
                <a:ea typeface="Times New Roman" panose="02020603050405020304" pitchFamily="18" charset="0"/>
              </a:rPr>
              <a:t>Câu hỏi:</a:t>
            </a:r>
          </a:p>
          <a:p>
            <a:pPr marL="671450" lvl="1" indent="-252000">
              <a:lnSpc>
                <a:spcPts val="2400"/>
              </a:lnSpc>
              <a:spcBef>
                <a:spcPts val="0"/>
              </a:spcBef>
              <a:spcAft>
                <a:spcPts val="0"/>
              </a:spcAft>
            </a:pPr>
            <a:r>
              <a:rPr lang="en-VN" i="1" dirty="0">
                <a:ea typeface="Times New Roman" panose="02020603050405020304" pitchFamily="18" charset="0"/>
              </a:rPr>
              <a:t>B</a:t>
            </a:r>
            <a:r>
              <a:rPr lang="en-VN" i="1" dirty="0">
                <a:effectLst/>
                <a:ea typeface="Times New Roman" panose="02020603050405020304" pitchFamily="18" charset="0"/>
              </a:rPr>
              <a:t>ảo vệ </a:t>
            </a:r>
            <a:r>
              <a:rPr lang="en-US" i="1" dirty="0" err="1">
                <a:ea typeface="Times New Roman" panose="02020603050405020304" pitchFamily="18" charset="0"/>
              </a:rPr>
              <a:t>hoặc</a:t>
            </a:r>
            <a:r>
              <a:rPr lang="en-US" i="1" dirty="0">
                <a:ea typeface="Times New Roman" panose="02020603050405020304" pitchFamily="18" charset="0"/>
              </a:rPr>
              <a:t> </a:t>
            </a:r>
            <a:r>
              <a:rPr lang="en-VN" i="1" dirty="0">
                <a:ea typeface="Times New Roman" panose="02020603050405020304" pitchFamily="18" charset="0"/>
              </a:rPr>
              <a:t>p</a:t>
            </a:r>
            <a:r>
              <a:rPr lang="en-VN" i="1" dirty="0">
                <a:effectLst/>
                <a:ea typeface="Times New Roman" panose="02020603050405020304" pitchFamily="18" charset="0"/>
              </a:rPr>
              <a:t>hản bác về </a:t>
            </a:r>
            <a:r>
              <a:rPr lang="en-US" i="1" dirty="0" err="1">
                <a:ea typeface="Times New Roman" panose="02020603050405020304" pitchFamily="18" charset="0"/>
              </a:rPr>
              <a:t>hợp</a:t>
            </a:r>
            <a:r>
              <a:rPr lang="en-US" i="1" dirty="0">
                <a:ea typeface="Times New Roman" panose="02020603050405020304" pitchFamily="18" charset="0"/>
              </a:rPr>
              <a:t> </a:t>
            </a:r>
            <a:r>
              <a:rPr lang="en-US" i="1" dirty="0" err="1">
                <a:ea typeface="Times New Roman" panose="02020603050405020304" pitchFamily="18" charset="0"/>
              </a:rPr>
              <a:t>đồng</a:t>
            </a:r>
            <a:r>
              <a:rPr lang="en-US" i="1" dirty="0">
                <a:ea typeface="Times New Roman" panose="02020603050405020304" pitchFamily="18" charset="0"/>
              </a:rPr>
              <a:t> </a:t>
            </a:r>
            <a:r>
              <a:rPr lang="en-US" i="1" dirty="0" err="1">
                <a:effectLst/>
                <a:ea typeface="Times New Roman" panose="02020603050405020304" pitchFamily="18" charset="0"/>
              </a:rPr>
              <a:t>vô</a:t>
            </a:r>
            <a:r>
              <a:rPr lang="en-US" i="1" dirty="0">
                <a:effectLst/>
                <a:ea typeface="Times New Roman" panose="02020603050405020304" pitchFamily="18" charset="0"/>
              </a:rPr>
              <a:t> </a:t>
            </a:r>
            <a:r>
              <a:rPr lang="en-US" i="1" dirty="0" err="1">
                <a:effectLst/>
                <a:ea typeface="Times New Roman" panose="02020603050405020304" pitchFamily="18" charset="0"/>
              </a:rPr>
              <a:t>hiệu</a:t>
            </a:r>
            <a:r>
              <a:rPr lang="en-US" i="1" dirty="0">
                <a:ea typeface="Times New Roman" panose="02020603050405020304" pitchFamily="18" charset="0"/>
              </a:rPr>
              <a:t>?</a:t>
            </a:r>
            <a:endParaRPr lang="en-US" i="1" dirty="0">
              <a:effectLst/>
              <a:ea typeface="Times New Roman" panose="02020603050405020304" pitchFamily="18" charset="0"/>
            </a:endParaRPr>
          </a:p>
          <a:p>
            <a:pPr marL="252000" indent="-252000">
              <a:lnSpc>
                <a:spcPts val="2400"/>
              </a:lnSpc>
              <a:spcBef>
                <a:spcPts val="0"/>
              </a:spcBef>
              <a:spcAft>
                <a:spcPts val="0"/>
              </a:spcAft>
            </a:pPr>
            <a:r>
              <a:rPr lang="en-US" dirty="0" err="1">
                <a:ea typeface="Times New Roman" panose="02020603050405020304" pitchFamily="18" charset="0"/>
              </a:rPr>
              <a:t>Lý</a:t>
            </a:r>
            <a:r>
              <a:rPr lang="en-US" dirty="0">
                <a:ea typeface="Times New Roman" panose="02020603050405020304" pitchFamily="18" charset="0"/>
              </a:rPr>
              <a:t> do </a:t>
            </a:r>
            <a:r>
              <a:rPr lang="en-US" dirty="0" err="1">
                <a:ea typeface="Times New Roman" panose="02020603050405020304" pitchFamily="18" charset="0"/>
              </a:rPr>
              <a:t>vô</a:t>
            </a:r>
            <a:r>
              <a:rPr lang="en-US" dirty="0">
                <a:ea typeface="Times New Roman" panose="02020603050405020304" pitchFamily="18" charset="0"/>
              </a:rPr>
              <a:t> </a:t>
            </a:r>
            <a:r>
              <a:rPr lang="en-US" dirty="0" err="1">
                <a:ea typeface="Times New Roman" panose="02020603050405020304" pitchFamily="18" charset="0"/>
              </a:rPr>
              <a:t>hiệu</a:t>
            </a:r>
            <a:r>
              <a:rPr lang="en-US" dirty="0">
                <a:ea typeface="Times New Roman" panose="02020603050405020304" pitchFamily="18" charset="0"/>
              </a:rPr>
              <a:t>:</a:t>
            </a:r>
          </a:p>
          <a:p>
            <a:pPr marL="671450" lvl="1" indent="-252000">
              <a:lnSpc>
                <a:spcPts val="2400"/>
              </a:lnSpc>
              <a:spcBef>
                <a:spcPts val="0"/>
              </a:spcBef>
              <a:spcAft>
                <a:spcPts val="0"/>
              </a:spcAft>
            </a:pPr>
            <a:r>
              <a:rPr lang="en-US" dirty="0" err="1">
                <a:effectLst/>
                <a:ea typeface="Times New Roman" panose="02020603050405020304" pitchFamily="18" charset="0"/>
              </a:rPr>
              <a:t>Chủ</a:t>
            </a:r>
            <a:r>
              <a:rPr lang="en-US" dirty="0">
                <a:effectLst/>
                <a:ea typeface="Times New Roman" panose="02020603050405020304" pitchFamily="18" charset="0"/>
              </a:rPr>
              <a:t> </a:t>
            </a:r>
            <a:r>
              <a:rPr lang="en-US" dirty="0" err="1">
                <a:effectLst/>
                <a:ea typeface="Times New Roman" panose="02020603050405020304" pitchFamily="18" charset="0"/>
              </a:rPr>
              <a:t>thể</a:t>
            </a:r>
            <a:endParaRPr lang="en-US" dirty="0">
              <a:effectLst/>
              <a:ea typeface="Times New Roman" panose="02020603050405020304" pitchFamily="18" charset="0"/>
            </a:endParaRPr>
          </a:p>
          <a:p>
            <a:pPr marL="1093820" lvl="2" indent="-252000">
              <a:lnSpc>
                <a:spcPts val="2400"/>
              </a:lnSpc>
              <a:spcBef>
                <a:spcPts val="0"/>
              </a:spcBef>
              <a:spcAft>
                <a:spcPts val="0"/>
              </a:spcAft>
            </a:pPr>
            <a:r>
              <a:rPr lang="en-US" sz="1800" dirty="0" err="1">
                <a:ea typeface="Times New Roman" panose="02020603050405020304" pitchFamily="18" charset="0"/>
              </a:rPr>
              <a:t>Không</a:t>
            </a:r>
            <a:r>
              <a:rPr lang="en-US" sz="1800" dirty="0">
                <a:ea typeface="Times New Roman" panose="02020603050405020304" pitchFamily="18" charset="0"/>
              </a:rPr>
              <a:t> </a:t>
            </a:r>
            <a:r>
              <a:rPr lang="en-US" sz="1800" dirty="0" err="1">
                <a:ea typeface="Times New Roman" panose="02020603050405020304" pitchFamily="18" charset="0"/>
              </a:rPr>
              <a:t>đủ</a:t>
            </a:r>
            <a:r>
              <a:rPr lang="en-US" sz="1800" dirty="0">
                <a:ea typeface="Times New Roman" panose="02020603050405020304" pitchFamily="18" charset="0"/>
              </a:rPr>
              <a:t> </a:t>
            </a:r>
            <a:r>
              <a:rPr lang="en-US" sz="1800" dirty="0" err="1">
                <a:ea typeface="Times New Roman" panose="02020603050405020304" pitchFamily="18" charset="0"/>
              </a:rPr>
              <a:t>tư</a:t>
            </a:r>
            <a:r>
              <a:rPr lang="en-US" sz="1800" dirty="0">
                <a:ea typeface="Times New Roman" panose="02020603050405020304" pitchFamily="18" charset="0"/>
              </a:rPr>
              <a:t> </a:t>
            </a:r>
            <a:r>
              <a:rPr lang="en-US" sz="1800" dirty="0" err="1">
                <a:ea typeface="Times New Roman" panose="02020603050405020304" pitchFamily="18" charset="0"/>
              </a:rPr>
              <a:t>cách</a:t>
            </a:r>
            <a:endParaRPr lang="en-US" sz="1800" dirty="0">
              <a:ea typeface="Times New Roman" panose="02020603050405020304" pitchFamily="18" charset="0"/>
            </a:endParaRPr>
          </a:p>
          <a:p>
            <a:pPr marL="1093820" lvl="2" indent="-252000">
              <a:lnSpc>
                <a:spcPts val="2400"/>
              </a:lnSpc>
              <a:spcBef>
                <a:spcPts val="0"/>
              </a:spcBef>
              <a:spcAft>
                <a:spcPts val="0"/>
              </a:spcAft>
            </a:pPr>
            <a:r>
              <a:rPr lang="en-US" sz="1800" dirty="0" err="1">
                <a:ea typeface="Times New Roman" panose="02020603050405020304" pitchFamily="18" charset="0"/>
              </a:rPr>
              <a:t>Không</a:t>
            </a:r>
            <a:r>
              <a:rPr lang="en-US" sz="1800" dirty="0">
                <a:ea typeface="Times New Roman" panose="02020603050405020304" pitchFamily="18" charset="0"/>
              </a:rPr>
              <a:t> </a:t>
            </a:r>
            <a:r>
              <a:rPr lang="en-US" sz="1800" dirty="0" err="1">
                <a:ea typeface="Times New Roman" panose="02020603050405020304" pitchFamily="18" charset="0"/>
              </a:rPr>
              <a:t>t</a:t>
            </a:r>
            <a:r>
              <a:rPr lang="en-US" sz="1800" dirty="0" err="1">
                <a:effectLst/>
                <a:ea typeface="Times New Roman" panose="02020603050405020304" pitchFamily="18" charset="0"/>
              </a:rPr>
              <a:t>ự</a:t>
            </a:r>
            <a:r>
              <a:rPr lang="en-US" sz="1800" dirty="0">
                <a:effectLst/>
                <a:ea typeface="Times New Roman" panose="02020603050405020304" pitchFamily="18" charset="0"/>
              </a:rPr>
              <a:t> </a:t>
            </a:r>
            <a:r>
              <a:rPr lang="en-US" sz="1800" dirty="0" err="1">
                <a:effectLst/>
                <a:ea typeface="Times New Roman" panose="02020603050405020304" pitchFamily="18" charset="0"/>
              </a:rPr>
              <a:t>nguyện</a:t>
            </a:r>
            <a:endParaRPr lang="en-US" sz="1800" dirty="0">
              <a:effectLst/>
              <a:ea typeface="Times New Roman" panose="02020603050405020304" pitchFamily="18" charset="0"/>
            </a:endParaRPr>
          </a:p>
          <a:p>
            <a:pPr marL="1093820" lvl="2" indent="-252000">
              <a:lnSpc>
                <a:spcPts val="2400"/>
              </a:lnSpc>
              <a:spcBef>
                <a:spcPts val="0"/>
              </a:spcBef>
              <a:spcAft>
                <a:spcPts val="0"/>
              </a:spcAft>
            </a:pPr>
            <a:r>
              <a:rPr lang="en-US" sz="1800" dirty="0" err="1">
                <a:ea typeface="Times New Roman" panose="02020603050405020304" pitchFamily="18" charset="0"/>
              </a:rPr>
              <a:t>Bị</a:t>
            </a:r>
            <a:r>
              <a:rPr lang="en-US" sz="1800" dirty="0">
                <a:ea typeface="Times New Roman" panose="02020603050405020304" pitchFamily="18" charset="0"/>
              </a:rPr>
              <a:t> </a:t>
            </a:r>
            <a:r>
              <a:rPr lang="en-US" sz="1800" dirty="0" err="1">
                <a:ea typeface="Times New Roman" panose="02020603050405020304" pitchFamily="18" charset="0"/>
              </a:rPr>
              <a:t>nhầm</a:t>
            </a:r>
            <a:r>
              <a:rPr lang="en-US" sz="1800" dirty="0">
                <a:ea typeface="Times New Roman" panose="02020603050405020304" pitchFamily="18" charset="0"/>
              </a:rPr>
              <a:t> </a:t>
            </a:r>
            <a:r>
              <a:rPr lang="en-US" sz="1800" dirty="0" err="1">
                <a:ea typeface="Times New Roman" panose="02020603050405020304" pitchFamily="18" charset="0"/>
              </a:rPr>
              <a:t>lẫn</a:t>
            </a:r>
            <a:endParaRPr lang="en-US" sz="1800" dirty="0">
              <a:ea typeface="Times New Roman" panose="02020603050405020304" pitchFamily="18" charset="0"/>
            </a:endParaRPr>
          </a:p>
          <a:p>
            <a:pPr marL="1093820" lvl="2" indent="-252000">
              <a:lnSpc>
                <a:spcPts val="2400"/>
              </a:lnSpc>
              <a:spcBef>
                <a:spcPts val="0"/>
              </a:spcBef>
              <a:spcAft>
                <a:spcPts val="0"/>
              </a:spcAft>
            </a:pPr>
            <a:r>
              <a:rPr lang="en-US" sz="1800" dirty="0" err="1">
                <a:ea typeface="Times New Roman" panose="02020603050405020304" pitchFamily="18" charset="0"/>
              </a:rPr>
              <a:t>Bị</a:t>
            </a:r>
            <a:r>
              <a:rPr lang="en-US" sz="1800" dirty="0">
                <a:ea typeface="Times New Roman" panose="02020603050405020304" pitchFamily="18" charset="0"/>
              </a:rPr>
              <a:t> </a:t>
            </a:r>
            <a:r>
              <a:rPr lang="en-US" sz="1800" dirty="0" err="1">
                <a:ea typeface="Times New Roman" panose="02020603050405020304" pitchFamily="18" charset="0"/>
              </a:rPr>
              <a:t>l</a:t>
            </a:r>
            <a:r>
              <a:rPr lang="en-US" sz="1800" dirty="0" err="1">
                <a:effectLst/>
                <a:ea typeface="Times New Roman" panose="02020603050405020304" pitchFamily="18" charset="0"/>
              </a:rPr>
              <a:t>ừa</a:t>
            </a:r>
            <a:r>
              <a:rPr lang="en-US" sz="1800" dirty="0">
                <a:effectLst/>
                <a:ea typeface="Times New Roman" panose="02020603050405020304" pitchFamily="18" charset="0"/>
              </a:rPr>
              <a:t> </a:t>
            </a:r>
            <a:r>
              <a:rPr lang="en-US" sz="1800" dirty="0" err="1">
                <a:effectLst/>
                <a:ea typeface="Times New Roman" panose="02020603050405020304" pitchFamily="18" charset="0"/>
              </a:rPr>
              <a:t>dối</a:t>
            </a:r>
            <a:r>
              <a:rPr lang="en-US" sz="1800" dirty="0">
                <a:effectLst/>
                <a:ea typeface="Times New Roman" panose="02020603050405020304" pitchFamily="18" charset="0"/>
              </a:rPr>
              <a:t>, </a:t>
            </a:r>
            <a:r>
              <a:rPr lang="en-US" sz="1800" dirty="0" err="1">
                <a:effectLst/>
                <a:ea typeface="Times New Roman" panose="02020603050405020304" pitchFamily="18" charset="0"/>
              </a:rPr>
              <a:t>đe</a:t>
            </a:r>
            <a:r>
              <a:rPr lang="en-US" sz="1800" dirty="0">
                <a:effectLst/>
                <a:ea typeface="Times New Roman" panose="02020603050405020304" pitchFamily="18" charset="0"/>
              </a:rPr>
              <a:t> </a:t>
            </a:r>
            <a:r>
              <a:rPr lang="en-US" sz="1800" dirty="0" err="1">
                <a:effectLst/>
                <a:ea typeface="Times New Roman" panose="02020603050405020304" pitchFamily="18" charset="0"/>
              </a:rPr>
              <a:t>doạ</a:t>
            </a:r>
            <a:endParaRPr lang="en-US" sz="1800" dirty="0">
              <a:effectLst/>
              <a:ea typeface="Times New Roman" panose="02020603050405020304" pitchFamily="18" charset="0"/>
            </a:endParaRPr>
          </a:p>
          <a:p>
            <a:pPr marL="671450" lvl="1" indent="-252000">
              <a:lnSpc>
                <a:spcPts val="2400"/>
              </a:lnSpc>
              <a:spcBef>
                <a:spcPts val="0"/>
              </a:spcBef>
              <a:spcAft>
                <a:spcPts val="0"/>
              </a:spcAft>
            </a:pPr>
            <a:r>
              <a:rPr lang="en-US" dirty="0" err="1">
                <a:effectLst/>
                <a:ea typeface="Times New Roman" panose="02020603050405020304" pitchFamily="18" charset="0"/>
              </a:rPr>
              <a:t>Mục</a:t>
            </a:r>
            <a:r>
              <a:rPr lang="en-US" dirty="0">
                <a:effectLst/>
                <a:ea typeface="Times New Roman" panose="02020603050405020304" pitchFamily="18" charset="0"/>
              </a:rPr>
              <a:t> </a:t>
            </a:r>
            <a:r>
              <a:rPr lang="en-US" dirty="0" err="1">
                <a:effectLst/>
                <a:ea typeface="Times New Roman" panose="02020603050405020304" pitchFamily="18" charset="0"/>
              </a:rPr>
              <a:t>đích</a:t>
            </a:r>
            <a:r>
              <a:rPr lang="en-US" dirty="0">
                <a:effectLst/>
                <a:ea typeface="Times New Roman" panose="02020603050405020304" pitchFamily="18" charset="0"/>
              </a:rPr>
              <a:t> &amp; </a:t>
            </a:r>
            <a:r>
              <a:rPr lang="en-US" dirty="0" err="1">
                <a:effectLst/>
                <a:ea typeface="Times New Roman" panose="02020603050405020304" pitchFamily="18" charset="0"/>
              </a:rPr>
              <a:t>nội</a:t>
            </a:r>
            <a:r>
              <a:rPr lang="en-US" dirty="0">
                <a:effectLst/>
                <a:ea typeface="Times New Roman" panose="02020603050405020304" pitchFamily="18" charset="0"/>
              </a:rPr>
              <a:t> dung</a:t>
            </a:r>
          </a:p>
          <a:p>
            <a:pPr marL="1093820" lvl="2" indent="-252000">
              <a:lnSpc>
                <a:spcPts val="2400"/>
              </a:lnSpc>
              <a:spcBef>
                <a:spcPts val="0"/>
              </a:spcBef>
              <a:spcAft>
                <a:spcPts val="0"/>
              </a:spcAft>
            </a:pPr>
            <a:r>
              <a:rPr lang="en-US" sz="1800" dirty="0">
                <a:ea typeface="Times New Roman" panose="02020603050405020304" pitchFamily="18" charset="0"/>
              </a:rPr>
              <a:t>Vi </a:t>
            </a:r>
            <a:r>
              <a:rPr lang="en-US" sz="1800" dirty="0" err="1">
                <a:ea typeface="Times New Roman" panose="02020603050405020304" pitchFamily="18" charset="0"/>
              </a:rPr>
              <a:t>phạm</a:t>
            </a:r>
            <a:r>
              <a:rPr lang="en-US" sz="1800" dirty="0">
                <a:ea typeface="Times New Roman" panose="02020603050405020304" pitchFamily="18" charset="0"/>
              </a:rPr>
              <a:t> </a:t>
            </a:r>
            <a:r>
              <a:rPr lang="en-US" sz="1800" dirty="0" err="1">
                <a:ea typeface="Times New Roman" panose="02020603050405020304" pitchFamily="18" charset="0"/>
              </a:rPr>
              <a:t>điều</a:t>
            </a:r>
            <a:r>
              <a:rPr lang="en-US" sz="1800" dirty="0">
                <a:ea typeface="Times New Roman" panose="02020603050405020304" pitchFamily="18" charset="0"/>
              </a:rPr>
              <a:t> </a:t>
            </a:r>
            <a:r>
              <a:rPr lang="en-US" sz="1800" dirty="0" err="1">
                <a:ea typeface="Times New Roman" panose="02020603050405020304" pitchFamily="18" charset="0"/>
              </a:rPr>
              <a:t>cấm</a:t>
            </a:r>
            <a:endParaRPr lang="en-US" sz="1800" dirty="0">
              <a:ea typeface="Times New Roman" panose="02020603050405020304" pitchFamily="18" charset="0"/>
            </a:endParaRPr>
          </a:p>
          <a:p>
            <a:pPr marL="1093820" lvl="2" indent="-252000">
              <a:lnSpc>
                <a:spcPts val="2400"/>
              </a:lnSpc>
              <a:spcBef>
                <a:spcPts val="0"/>
              </a:spcBef>
              <a:spcAft>
                <a:spcPts val="0"/>
              </a:spcAft>
            </a:pPr>
            <a:r>
              <a:rPr lang="en-US" sz="1800" dirty="0" err="1">
                <a:ea typeface="Times New Roman" panose="02020603050405020304" pitchFamily="18" charset="0"/>
              </a:rPr>
              <a:t>Trái</a:t>
            </a:r>
            <a:r>
              <a:rPr lang="en-US" sz="1800" dirty="0">
                <a:ea typeface="Times New Roman" panose="02020603050405020304" pitchFamily="18" charset="0"/>
              </a:rPr>
              <a:t> </a:t>
            </a:r>
            <a:r>
              <a:rPr lang="en-US" sz="1800" dirty="0" err="1">
                <a:ea typeface="Times New Roman" panose="02020603050405020304" pitchFamily="18" charset="0"/>
              </a:rPr>
              <a:t>đ</a:t>
            </a:r>
            <a:r>
              <a:rPr lang="en-US" sz="1800" dirty="0" err="1">
                <a:effectLst/>
                <a:ea typeface="Times New Roman" panose="02020603050405020304" pitchFamily="18" charset="0"/>
              </a:rPr>
              <a:t>ạo</a:t>
            </a:r>
            <a:r>
              <a:rPr lang="en-US" sz="1800" dirty="0">
                <a:effectLst/>
                <a:ea typeface="Times New Roman" panose="02020603050405020304" pitchFamily="18" charset="0"/>
              </a:rPr>
              <a:t> </a:t>
            </a:r>
            <a:r>
              <a:rPr lang="en-US" sz="1800" dirty="0" err="1">
                <a:effectLst/>
                <a:ea typeface="Times New Roman" panose="02020603050405020304" pitchFamily="18" charset="0"/>
              </a:rPr>
              <a:t>đức</a:t>
            </a:r>
            <a:endParaRPr lang="en-US" sz="1800" dirty="0">
              <a:effectLst/>
              <a:ea typeface="Times New Roman" panose="02020603050405020304" pitchFamily="18" charset="0"/>
            </a:endParaRPr>
          </a:p>
          <a:p>
            <a:pPr marL="1093820" lvl="2" indent="-252000">
              <a:lnSpc>
                <a:spcPts val="2400"/>
              </a:lnSpc>
              <a:spcBef>
                <a:spcPts val="0"/>
              </a:spcBef>
              <a:spcAft>
                <a:spcPts val="0"/>
              </a:spcAft>
            </a:pPr>
            <a:r>
              <a:rPr lang="en-US" sz="1800" dirty="0" err="1">
                <a:ea typeface="Times New Roman" panose="02020603050405020304" pitchFamily="18" charset="0"/>
              </a:rPr>
              <a:t>Giả</a:t>
            </a:r>
            <a:r>
              <a:rPr lang="en-US" sz="1800" dirty="0">
                <a:ea typeface="Times New Roman" panose="02020603050405020304" pitchFamily="18" charset="0"/>
              </a:rPr>
              <a:t> </a:t>
            </a:r>
            <a:r>
              <a:rPr lang="en-US" sz="1800" dirty="0" err="1">
                <a:ea typeface="Times New Roman" panose="02020603050405020304" pitchFamily="18" charset="0"/>
              </a:rPr>
              <a:t>tạo</a:t>
            </a:r>
            <a:endParaRPr lang="en-US" sz="1800" dirty="0">
              <a:effectLst/>
              <a:ea typeface="Times New Roman" panose="02020603050405020304" pitchFamily="18" charset="0"/>
            </a:endParaRPr>
          </a:p>
          <a:p>
            <a:pPr marL="671450" lvl="1" indent="-252000">
              <a:lnSpc>
                <a:spcPts val="2400"/>
              </a:lnSpc>
              <a:spcBef>
                <a:spcPts val="0"/>
              </a:spcBef>
              <a:spcAft>
                <a:spcPts val="0"/>
              </a:spcAft>
            </a:pPr>
            <a:r>
              <a:rPr lang="en-US" dirty="0" err="1">
                <a:ea typeface="Times New Roman" panose="02020603050405020304" pitchFamily="18" charset="0"/>
              </a:rPr>
              <a:t>Hình</a:t>
            </a:r>
            <a:r>
              <a:rPr lang="en-US" dirty="0">
                <a:ea typeface="Times New Roman" panose="02020603050405020304" pitchFamily="18" charset="0"/>
              </a:rPr>
              <a:t> </a:t>
            </a:r>
            <a:r>
              <a:rPr lang="en-US" dirty="0" err="1">
                <a:ea typeface="Times New Roman" panose="02020603050405020304" pitchFamily="18" charset="0"/>
              </a:rPr>
              <a:t>thức</a:t>
            </a:r>
            <a:r>
              <a:rPr lang="en-US" dirty="0">
                <a:ea typeface="Times New Roman" panose="02020603050405020304" pitchFamily="18" charset="0"/>
              </a:rPr>
              <a:t>, </a:t>
            </a:r>
            <a:r>
              <a:rPr lang="en-US" dirty="0" err="1">
                <a:ea typeface="Times New Roman" panose="02020603050405020304" pitchFamily="18" charset="0"/>
              </a:rPr>
              <a:t>thủ</a:t>
            </a:r>
            <a:r>
              <a:rPr lang="en-US" dirty="0">
                <a:ea typeface="Times New Roman" panose="02020603050405020304" pitchFamily="18" charset="0"/>
              </a:rPr>
              <a:t> </a:t>
            </a:r>
            <a:r>
              <a:rPr lang="en-US" dirty="0" err="1">
                <a:ea typeface="Times New Roman" panose="02020603050405020304" pitchFamily="18" charset="0"/>
              </a:rPr>
              <a:t>tục</a:t>
            </a:r>
            <a:r>
              <a:rPr lang="en-US" dirty="0">
                <a:ea typeface="Times New Roman" panose="02020603050405020304" pitchFamily="18" charset="0"/>
              </a:rPr>
              <a:t> </a:t>
            </a:r>
            <a:r>
              <a:rPr lang="en-US" dirty="0" err="1">
                <a:ea typeface="Times New Roman" panose="02020603050405020304" pitchFamily="18" charset="0"/>
              </a:rPr>
              <a:t>sai</a:t>
            </a:r>
            <a:endParaRPr lang="en-VN" dirty="0">
              <a:ea typeface="Times New Roman" panose="02020603050405020304" pitchFamily="18" charset="0"/>
            </a:endParaRPr>
          </a:p>
          <a:p>
            <a:pPr marL="252000" indent="-252000" algn="just">
              <a:lnSpc>
                <a:spcPts val="2400"/>
              </a:lnSpc>
              <a:spcBef>
                <a:spcPts val="0"/>
              </a:spcBef>
              <a:spcAft>
                <a:spcPts val="0"/>
              </a:spcAft>
            </a:pPr>
            <a:endParaRPr lang="en-VN" dirty="0">
              <a:ea typeface="Times New Roman" panose="02020603050405020304" pitchFamily="18" charset="0"/>
            </a:endParaRPr>
          </a:p>
          <a:p>
            <a:pPr marL="252000" indent="252000">
              <a:lnSpc>
                <a:spcPts val="2400"/>
              </a:lnSpc>
              <a:spcBef>
                <a:spcPts val="0"/>
              </a:spcBef>
              <a:spcAft>
                <a:spcPts val="0"/>
              </a:spcAft>
            </a:pPr>
            <a:endParaRPr lang="en-VN" dirty="0"/>
          </a:p>
        </p:txBody>
      </p:sp>
      <p:sp>
        <p:nvSpPr>
          <p:cNvPr id="6" name="TextBox 59">
            <a:extLst>
              <a:ext uri="{FF2B5EF4-FFF2-40B4-BE49-F238E27FC236}">
                <a16:creationId xmlns:a16="http://schemas.microsoft.com/office/drawing/2014/main" id="{D39C2FB0-E599-7544-ABC4-552AFB2407E2}"/>
              </a:ext>
            </a:extLst>
          </p:cNvPr>
          <p:cNvSpPr txBox="1">
            <a:spLocks noChangeArrowheads="1"/>
          </p:cNvSpPr>
          <p:nvPr/>
        </p:nvSpPr>
        <p:spPr bwMode="auto">
          <a:xfrm>
            <a:off x="7689304" y="5741967"/>
            <a:ext cx="1780067" cy="584775"/>
          </a:xfrm>
          <a:prstGeom prst="rect">
            <a:avLst/>
          </a:prstGeom>
          <a:noFill/>
          <a:ln w="9525">
            <a:noFill/>
            <a:miter lim="800000"/>
            <a:headEnd/>
            <a:tailEnd/>
          </a:ln>
        </p:spPr>
        <p:txBody>
          <a:bodyPr wrap="square">
            <a:spAutoFit/>
          </a:bodyPr>
          <a:lstStyle/>
          <a:p>
            <a:pPr algn="r">
              <a:spcAft>
                <a:spcPts val="0"/>
              </a:spcAft>
            </a:pPr>
            <a:r>
              <a:rPr lang="en-US" sz="1600" i="1" dirty="0">
                <a:solidFill>
                  <a:srgbClr val="080808"/>
                </a:solidFill>
                <a:latin typeface="Arial" panose="020B0604020202020204" pitchFamily="34" charset="0"/>
                <a:cs typeface="Arial" panose="020B0604020202020204" pitchFamily="34" charset="0"/>
              </a:rPr>
              <a:t>Điều 117, 122-129, BLDS 2015</a:t>
            </a:r>
          </a:p>
        </p:txBody>
      </p:sp>
      <p:sp>
        <p:nvSpPr>
          <p:cNvPr id="7" name="TextBox 59">
            <a:extLst>
              <a:ext uri="{FF2B5EF4-FFF2-40B4-BE49-F238E27FC236}">
                <a16:creationId xmlns:a16="http://schemas.microsoft.com/office/drawing/2014/main" id="{C6D90CD6-2480-F242-AE84-8F7678306CCB}"/>
              </a:ext>
            </a:extLst>
          </p:cNvPr>
          <p:cNvSpPr txBox="1">
            <a:spLocks noChangeArrowheads="1"/>
          </p:cNvSpPr>
          <p:nvPr/>
        </p:nvSpPr>
        <p:spPr bwMode="auto">
          <a:xfrm>
            <a:off x="416496" y="5746021"/>
            <a:ext cx="1396536" cy="584775"/>
          </a:xfrm>
          <a:prstGeom prst="rect">
            <a:avLst/>
          </a:prstGeom>
          <a:noFill/>
          <a:ln w="9525">
            <a:noFill/>
            <a:miter lim="800000"/>
            <a:headEnd/>
            <a:tailEnd/>
          </a:ln>
        </p:spPr>
        <p:txBody>
          <a:bodyPr wrap="square">
            <a:spAutoFit/>
          </a:bodyPr>
          <a:lstStyle/>
          <a:p>
            <a:pPr>
              <a:spcAft>
                <a:spcPts val="0"/>
              </a:spcAft>
            </a:pPr>
            <a:r>
              <a:rPr lang="en-US" sz="1600" i="1" dirty="0">
                <a:solidFill>
                  <a:srgbClr val="080808"/>
                </a:solidFill>
                <a:latin typeface="Arial" panose="020B0604020202020204" pitchFamily="34" charset="0"/>
                <a:cs typeface="Arial" panose="020B0604020202020204" pitchFamily="34" charset="0"/>
              </a:rPr>
              <a:t>Điều 49, BLLĐ 2019</a:t>
            </a:r>
          </a:p>
        </p:txBody>
      </p:sp>
      <p:sp>
        <p:nvSpPr>
          <p:cNvPr id="8" name="TextBox 59">
            <a:extLst>
              <a:ext uri="{FF2B5EF4-FFF2-40B4-BE49-F238E27FC236}">
                <a16:creationId xmlns:a16="http://schemas.microsoft.com/office/drawing/2014/main" id="{4177A028-B9AE-4E46-91C9-D3D2751A918F}"/>
              </a:ext>
            </a:extLst>
          </p:cNvPr>
          <p:cNvSpPr txBox="1">
            <a:spLocks noChangeArrowheads="1"/>
          </p:cNvSpPr>
          <p:nvPr/>
        </p:nvSpPr>
        <p:spPr bwMode="auto">
          <a:xfrm>
            <a:off x="6321152" y="5741967"/>
            <a:ext cx="1576745" cy="584775"/>
          </a:xfrm>
          <a:prstGeom prst="rect">
            <a:avLst/>
          </a:prstGeom>
          <a:noFill/>
          <a:ln w="9525">
            <a:noFill/>
            <a:miter lim="800000"/>
            <a:headEnd/>
            <a:tailEnd/>
          </a:ln>
        </p:spPr>
        <p:txBody>
          <a:bodyPr wrap="square">
            <a:spAutoFit/>
          </a:bodyPr>
          <a:lstStyle/>
          <a:p>
            <a:pPr algn="ctr">
              <a:spcAft>
                <a:spcPts val="0"/>
              </a:spcAft>
            </a:pPr>
            <a:r>
              <a:rPr lang="en-US" sz="1600" i="1" dirty="0">
                <a:solidFill>
                  <a:srgbClr val="080808"/>
                </a:solidFill>
                <a:latin typeface="Arial" panose="020B0604020202020204" pitchFamily="34" charset="0"/>
                <a:cs typeface="Arial" panose="020B0604020202020204" pitchFamily="34" charset="0"/>
              </a:rPr>
              <a:t>Điều 44.4, </a:t>
            </a:r>
            <a:r>
              <a:rPr lang="en-US" sz="1600" i="1" dirty="0" err="1">
                <a:solidFill>
                  <a:srgbClr val="080808"/>
                </a:solidFill>
                <a:latin typeface="Arial" panose="020B0604020202020204" pitchFamily="34" charset="0"/>
                <a:cs typeface="Arial" panose="020B0604020202020204" pitchFamily="34" charset="0"/>
              </a:rPr>
              <a:t>Luật</a:t>
            </a:r>
            <a:r>
              <a:rPr lang="en-US" sz="1600" i="1" dirty="0">
                <a:solidFill>
                  <a:srgbClr val="080808"/>
                </a:solidFill>
                <a:latin typeface="Arial" panose="020B0604020202020204" pitchFamily="34" charset="0"/>
                <a:cs typeface="Arial" panose="020B0604020202020204" pitchFamily="34" charset="0"/>
              </a:rPr>
              <a:t> </a:t>
            </a:r>
          </a:p>
          <a:p>
            <a:pPr algn="ctr">
              <a:spcAft>
                <a:spcPts val="0"/>
              </a:spcAft>
            </a:pPr>
            <a:r>
              <a:rPr lang="en-US" sz="1600" i="1" dirty="0">
                <a:solidFill>
                  <a:srgbClr val="080808"/>
                </a:solidFill>
                <a:latin typeface="Arial" panose="020B0604020202020204" pitchFamily="34" charset="0"/>
                <a:cs typeface="Arial" panose="020B0604020202020204" pitchFamily="34" charset="0"/>
              </a:rPr>
              <a:t>ĐT 2023</a:t>
            </a:r>
          </a:p>
        </p:txBody>
      </p:sp>
      <p:sp>
        <p:nvSpPr>
          <p:cNvPr id="9" name="TextBox 59">
            <a:extLst>
              <a:ext uri="{FF2B5EF4-FFF2-40B4-BE49-F238E27FC236}">
                <a16:creationId xmlns:a16="http://schemas.microsoft.com/office/drawing/2014/main" id="{908F52AF-7FA8-9244-A84A-B5CB0EC6DA5C}"/>
              </a:ext>
            </a:extLst>
          </p:cNvPr>
          <p:cNvSpPr txBox="1">
            <a:spLocks noChangeArrowheads="1"/>
          </p:cNvSpPr>
          <p:nvPr/>
        </p:nvSpPr>
        <p:spPr bwMode="auto">
          <a:xfrm>
            <a:off x="4880992" y="5741967"/>
            <a:ext cx="1576745" cy="584775"/>
          </a:xfrm>
          <a:prstGeom prst="rect">
            <a:avLst/>
          </a:prstGeom>
          <a:noFill/>
          <a:ln w="9525">
            <a:noFill/>
            <a:miter lim="800000"/>
            <a:headEnd/>
            <a:tailEnd/>
          </a:ln>
        </p:spPr>
        <p:txBody>
          <a:bodyPr wrap="square">
            <a:spAutoFit/>
          </a:bodyPr>
          <a:lstStyle/>
          <a:p>
            <a:pPr algn="ctr">
              <a:spcAft>
                <a:spcPts val="0"/>
              </a:spcAft>
            </a:pPr>
            <a:r>
              <a:rPr lang="en-US" sz="1600" i="1" dirty="0">
                <a:solidFill>
                  <a:srgbClr val="080808"/>
                </a:solidFill>
                <a:latin typeface="Arial" panose="020B0604020202020204" pitchFamily="34" charset="0"/>
                <a:cs typeface="Arial" panose="020B0604020202020204" pitchFamily="34" charset="0"/>
              </a:rPr>
              <a:t>Điều 25, </a:t>
            </a:r>
            <a:r>
              <a:rPr lang="en-US" sz="1600" i="1" dirty="0" err="1">
                <a:solidFill>
                  <a:srgbClr val="080808"/>
                </a:solidFill>
                <a:latin typeface="Arial" panose="020B0604020202020204" pitchFamily="34" charset="0"/>
                <a:cs typeface="Arial" panose="020B0604020202020204" pitchFamily="34" charset="0"/>
              </a:rPr>
              <a:t>Luật</a:t>
            </a:r>
            <a:r>
              <a:rPr lang="en-US" sz="1600" i="1" dirty="0">
                <a:solidFill>
                  <a:srgbClr val="080808"/>
                </a:solidFill>
                <a:latin typeface="Arial" panose="020B0604020202020204" pitchFamily="34" charset="0"/>
                <a:cs typeface="Arial" panose="020B0604020202020204" pitchFamily="34" charset="0"/>
              </a:rPr>
              <a:t> KDBH 2022</a:t>
            </a:r>
          </a:p>
        </p:txBody>
      </p:sp>
      <p:sp>
        <p:nvSpPr>
          <p:cNvPr id="10" name="TextBox 59">
            <a:extLst>
              <a:ext uri="{FF2B5EF4-FFF2-40B4-BE49-F238E27FC236}">
                <a16:creationId xmlns:a16="http://schemas.microsoft.com/office/drawing/2014/main" id="{96BA15CE-2882-5548-A0A7-9185319B71D7}"/>
              </a:ext>
            </a:extLst>
          </p:cNvPr>
          <p:cNvSpPr txBox="1">
            <a:spLocks noChangeArrowheads="1"/>
          </p:cNvSpPr>
          <p:nvPr/>
        </p:nvSpPr>
        <p:spPr bwMode="auto">
          <a:xfrm>
            <a:off x="2936776" y="5733256"/>
            <a:ext cx="2144766" cy="584775"/>
          </a:xfrm>
          <a:prstGeom prst="rect">
            <a:avLst/>
          </a:prstGeom>
          <a:noFill/>
          <a:ln w="9525">
            <a:noFill/>
            <a:miter lim="800000"/>
            <a:headEnd/>
            <a:tailEnd/>
          </a:ln>
        </p:spPr>
        <p:txBody>
          <a:bodyPr wrap="square">
            <a:spAutoFit/>
          </a:bodyPr>
          <a:lstStyle/>
          <a:p>
            <a:pPr algn="ctr">
              <a:spcAft>
                <a:spcPts val="0"/>
              </a:spcAft>
            </a:pPr>
            <a:r>
              <a:rPr lang="en-US" sz="1600" i="1" dirty="0">
                <a:solidFill>
                  <a:srgbClr val="080808"/>
                </a:solidFill>
                <a:latin typeface="Arial" panose="020B0604020202020204" pitchFamily="34" charset="0"/>
                <a:cs typeface="Arial" panose="020B0604020202020204" pitchFamily="34" charset="0"/>
              </a:rPr>
              <a:t>Điều 67.3, 86.5 &amp; 167.5, </a:t>
            </a:r>
            <a:r>
              <a:rPr lang="en-US" sz="1600" i="1" dirty="0" err="1">
                <a:solidFill>
                  <a:srgbClr val="080808"/>
                </a:solidFill>
                <a:latin typeface="Arial" panose="020B0604020202020204" pitchFamily="34" charset="0"/>
                <a:cs typeface="Arial" panose="020B0604020202020204" pitchFamily="34" charset="0"/>
              </a:rPr>
              <a:t>Luật</a:t>
            </a:r>
            <a:r>
              <a:rPr lang="en-US" sz="1600" i="1" dirty="0">
                <a:solidFill>
                  <a:srgbClr val="080808"/>
                </a:solidFill>
                <a:latin typeface="Arial" panose="020B0604020202020204" pitchFamily="34" charset="0"/>
                <a:cs typeface="Arial" panose="020B0604020202020204" pitchFamily="34" charset="0"/>
              </a:rPr>
              <a:t> DN 2020</a:t>
            </a:r>
          </a:p>
        </p:txBody>
      </p:sp>
      <p:sp>
        <p:nvSpPr>
          <p:cNvPr id="11" name="TextBox 59">
            <a:extLst>
              <a:ext uri="{FF2B5EF4-FFF2-40B4-BE49-F238E27FC236}">
                <a16:creationId xmlns:a16="http://schemas.microsoft.com/office/drawing/2014/main" id="{3A7DFC14-4E3E-2F4D-9CED-0D8EDD63BB08}"/>
              </a:ext>
            </a:extLst>
          </p:cNvPr>
          <p:cNvSpPr txBox="1">
            <a:spLocks noChangeArrowheads="1"/>
          </p:cNvSpPr>
          <p:nvPr/>
        </p:nvSpPr>
        <p:spPr bwMode="auto">
          <a:xfrm>
            <a:off x="1496616" y="5733256"/>
            <a:ext cx="1576745" cy="584775"/>
          </a:xfrm>
          <a:prstGeom prst="rect">
            <a:avLst/>
          </a:prstGeom>
          <a:noFill/>
          <a:ln w="9525">
            <a:noFill/>
            <a:miter lim="800000"/>
            <a:headEnd/>
            <a:tailEnd/>
          </a:ln>
        </p:spPr>
        <p:txBody>
          <a:bodyPr wrap="square">
            <a:spAutoFit/>
          </a:bodyPr>
          <a:lstStyle/>
          <a:p>
            <a:pPr algn="ctr">
              <a:spcAft>
                <a:spcPts val="0"/>
              </a:spcAft>
            </a:pPr>
            <a:r>
              <a:rPr lang="en-US" sz="1600" i="1" dirty="0">
                <a:solidFill>
                  <a:srgbClr val="080808"/>
                </a:solidFill>
                <a:latin typeface="Arial" panose="020B0604020202020204" pitchFamily="34" charset="0"/>
                <a:cs typeface="Arial" panose="020B0604020202020204" pitchFamily="34" charset="0"/>
              </a:rPr>
              <a:t>Điều 62.6, </a:t>
            </a:r>
            <a:r>
              <a:rPr lang="en-US" sz="1600" i="1" dirty="0" err="1">
                <a:solidFill>
                  <a:srgbClr val="080808"/>
                </a:solidFill>
                <a:latin typeface="Arial" panose="020B0604020202020204" pitchFamily="34" charset="0"/>
                <a:cs typeface="Arial" panose="020B0604020202020204" pitchFamily="34" charset="0"/>
              </a:rPr>
              <a:t>Luật</a:t>
            </a:r>
            <a:r>
              <a:rPr lang="en-US" sz="1600" i="1" dirty="0">
                <a:solidFill>
                  <a:srgbClr val="080808"/>
                </a:solidFill>
                <a:latin typeface="Arial" panose="020B0604020202020204" pitchFamily="34" charset="0"/>
                <a:cs typeface="Arial" panose="020B0604020202020204" pitchFamily="34" charset="0"/>
              </a:rPr>
              <a:t> </a:t>
            </a:r>
          </a:p>
          <a:p>
            <a:pPr algn="ctr">
              <a:spcAft>
                <a:spcPts val="0"/>
              </a:spcAft>
            </a:pPr>
            <a:r>
              <a:rPr lang="en-US" sz="1600" i="1" dirty="0">
                <a:solidFill>
                  <a:srgbClr val="080808"/>
                </a:solidFill>
                <a:latin typeface="Arial" panose="020B0604020202020204" pitchFamily="34" charset="0"/>
                <a:cs typeface="Arial" panose="020B0604020202020204" pitchFamily="34" charset="0"/>
              </a:rPr>
              <a:t>NƠ 2014</a:t>
            </a:r>
          </a:p>
        </p:txBody>
      </p:sp>
    </p:spTree>
    <p:extLst>
      <p:ext uri="{BB962C8B-B14F-4D97-AF65-F5344CB8AC3E}">
        <p14:creationId xmlns:p14="http://schemas.microsoft.com/office/powerpoint/2010/main" val="2924467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C094C-4802-6441-A2BE-0128BAD7669F}"/>
              </a:ext>
            </a:extLst>
          </p:cNvPr>
          <p:cNvSpPr>
            <a:spLocks noGrp="1"/>
          </p:cNvSpPr>
          <p:nvPr>
            <p:ph type="title"/>
          </p:nvPr>
        </p:nvSpPr>
        <p:spPr/>
        <p:txBody>
          <a:bodyPr/>
          <a:lstStyle/>
          <a:p>
            <a:r>
              <a:rPr lang="en-VN" dirty="0"/>
              <a:t>15 Luật dễ gặp</a:t>
            </a:r>
          </a:p>
        </p:txBody>
      </p:sp>
      <p:sp>
        <p:nvSpPr>
          <p:cNvPr id="3" name="Content Placeholder 2">
            <a:extLst>
              <a:ext uri="{FF2B5EF4-FFF2-40B4-BE49-F238E27FC236}">
                <a16:creationId xmlns:a16="http://schemas.microsoft.com/office/drawing/2014/main" id="{EA642721-69D6-EB4A-A939-4445078D0184}"/>
              </a:ext>
            </a:extLst>
          </p:cNvPr>
          <p:cNvSpPr>
            <a:spLocks noGrp="1"/>
          </p:cNvSpPr>
          <p:nvPr>
            <p:ph idx="1"/>
          </p:nvPr>
        </p:nvSpPr>
        <p:spPr>
          <a:xfrm>
            <a:off x="2216696" y="1410143"/>
            <a:ext cx="5753844" cy="4525963"/>
          </a:xfrm>
        </p:spPr>
        <p:txBody>
          <a:bodyPr/>
          <a:lstStyle/>
          <a:p>
            <a:pPr marL="457200" indent="-457200">
              <a:spcAft>
                <a:spcPts val="25"/>
              </a:spcAft>
              <a:buFont typeface="+mj-lt"/>
              <a:buAutoNum type="arabicPeriod"/>
            </a:pPr>
            <a:r>
              <a:rPr lang="en-VN" dirty="0"/>
              <a:t>Bộ luật Dân sự năm 2015</a:t>
            </a:r>
          </a:p>
          <a:p>
            <a:pPr marL="457200" indent="-457200">
              <a:spcAft>
                <a:spcPts val="25"/>
              </a:spcAft>
              <a:buFont typeface="+mj-lt"/>
              <a:buAutoNum type="arabicPeriod"/>
            </a:pPr>
            <a:r>
              <a:rPr lang="en-VN" dirty="0"/>
              <a:t>Bộ luật Lao động năm 2019</a:t>
            </a:r>
          </a:p>
          <a:p>
            <a:pPr marL="457200" indent="-457200">
              <a:spcAft>
                <a:spcPts val="25"/>
              </a:spcAft>
              <a:buFont typeface="+mj-lt"/>
              <a:buAutoNum type="arabicPeriod"/>
            </a:pPr>
            <a:r>
              <a:rPr lang="en-VN" dirty="0"/>
              <a:t>Bộ luật Tố tụng dân sự năm 2015</a:t>
            </a:r>
          </a:p>
          <a:p>
            <a:pPr marL="457200" indent="-457200">
              <a:spcAft>
                <a:spcPts val="25"/>
              </a:spcAft>
              <a:buFont typeface="+mj-lt"/>
              <a:buAutoNum type="arabicPeriod"/>
            </a:pPr>
            <a:r>
              <a:rPr lang="en-VN" dirty="0"/>
              <a:t>Luật Các tổ chức tín dụng năm 2010</a:t>
            </a:r>
          </a:p>
          <a:p>
            <a:pPr marL="457200" indent="-457200">
              <a:spcAft>
                <a:spcPts val="25"/>
              </a:spcAft>
              <a:buFont typeface="+mj-lt"/>
              <a:buAutoNum type="arabicPeriod"/>
            </a:pPr>
            <a:r>
              <a:rPr lang="en-VN" dirty="0"/>
              <a:t>Luật Cạnh tranh năm 2018</a:t>
            </a:r>
          </a:p>
          <a:p>
            <a:pPr marL="457200" indent="-457200">
              <a:spcAft>
                <a:spcPts val="25"/>
              </a:spcAft>
              <a:buFont typeface="+mj-lt"/>
              <a:buAutoNum type="arabicPeriod"/>
            </a:pPr>
            <a:r>
              <a:rPr lang="en-VN" dirty="0"/>
              <a:t>Luật Doanh nghiệp năm 2020</a:t>
            </a:r>
          </a:p>
          <a:p>
            <a:pPr marL="457200" indent="-457200">
              <a:spcAft>
                <a:spcPts val="25"/>
              </a:spcAft>
              <a:buFont typeface="+mj-lt"/>
              <a:buAutoNum type="arabicPeriod"/>
            </a:pPr>
            <a:r>
              <a:rPr lang="en-VN" dirty="0"/>
              <a:t>Luật Đầu tư năm 2020</a:t>
            </a:r>
          </a:p>
          <a:p>
            <a:pPr marL="457200" indent="-457200">
              <a:spcAft>
                <a:spcPts val="25"/>
              </a:spcAft>
              <a:buFont typeface="+mj-lt"/>
              <a:buAutoNum type="arabicPeriod"/>
            </a:pPr>
            <a:r>
              <a:rPr lang="en-VN" dirty="0"/>
              <a:t>Luật Đất đai năm 2013</a:t>
            </a:r>
          </a:p>
          <a:p>
            <a:pPr marL="457200" indent="-457200">
              <a:spcAft>
                <a:spcPts val="25"/>
              </a:spcAft>
              <a:buFont typeface="+mj-lt"/>
              <a:buAutoNum type="arabicPeriod"/>
            </a:pPr>
            <a:r>
              <a:rPr lang="en-VN" dirty="0"/>
              <a:t>Luật Kinh doanh bất động sản năm 2014</a:t>
            </a:r>
          </a:p>
          <a:p>
            <a:pPr marL="457200" indent="-457200">
              <a:spcAft>
                <a:spcPts val="25"/>
              </a:spcAft>
              <a:buFont typeface="+mj-lt"/>
              <a:buAutoNum type="arabicPeriod"/>
            </a:pPr>
            <a:r>
              <a:rPr lang="en-VN" dirty="0"/>
              <a:t>Luật Nhà ở năm 2014</a:t>
            </a:r>
          </a:p>
          <a:p>
            <a:pPr marL="457200" indent="-457200">
              <a:spcAft>
                <a:spcPts val="25"/>
              </a:spcAft>
              <a:buFont typeface="+mj-lt"/>
              <a:buAutoNum type="arabicPeriod"/>
            </a:pPr>
            <a:r>
              <a:rPr lang="en-VN" dirty="0"/>
              <a:t>Luật Sở hữu trí tuệ năm 2005</a:t>
            </a:r>
          </a:p>
          <a:p>
            <a:pPr marL="457200" indent="-457200">
              <a:spcAft>
                <a:spcPts val="25"/>
              </a:spcAft>
              <a:buFont typeface="+mj-lt"/>
              <a:buAutoNum type="arabicPeriod"/>
            </a:pPr>
            <a:r>
              <a:rPr lang="en-VN" dirty="0"/>
              <a:t>Luật Thương mại năm 2005</a:t>
            </a:r>
          </a:p>
          <a:p>
            <a:pPr marL="457200" indent="-457200">
              <a:spcAft>
                <a:spcPts val="25"/>
              </a:spcAft>
              <a:buFont typeface="+mj-lt"/>
              <a:buAutoNum type="arabicPeriod"/>
            </a:pPr>
            <a:r>
              <a:rPr lang="en-VN" dirty="0"/>
              <a:t>Luật T</a:t>
            </a:r>
            <a:r>
              <a:rPr lang="en-US" dirty="0" err="1"/>
              <a:t>rọng</a:t>
            </a:r>
            <a:r>
              <a:rPr lang="en-US" dirty="0"/>
              <a:t> </a:t>
            </a:r>
            <a:r>
              <a:rPr lang="en-US" dirty="0" err="1"/>
              <a:t>tài</a:t>
            </a:r>
            <a:r>
              <a:rPr lang="en-US" dirty="0"/>
              <a:t> </a:t>
            </a:r>
            <a:r>
              <a:rPr lang="en-US" dirty="0" err="1"/>
              <a:t>thương</a:t>
            </a:r>
            <a:r>
              <a:rPr lang="en-US" dirty="0"/>
              <a:t> </a:t>
            </a:r>
            <a:r>
              <a:rPr lang="en-US" dirty="0" err="1"/>
              <a:t>mại</a:t>
            </a:r>
            <a:r>
              <a:rPr lang="en-US" dirty="0"/>
              <a:t> </a:t>
            </a:r>
            <a:r>
              <a:rPr lang="en-US" dirty="0" err="1"/>
              <a:t>năm</a:t>
            </a:r>
            <a:r>
              <a:rPr lang="en-US" dirty="0"/>
              <a:t> 2010</a:t>
            </a:r>
            <a:endParaRPr lang="en-VN" dirty="0"/>
          </a:p>
          <a:p>
            <a:pPr marL="457200" indent="-457200">
              <a:spcAft>
                <a:spcPts val="25"/>
              </a:spcAft>
              <a:buFont typeface="+mj-lt"/>
              <a:buAutoNum type="arabicPeriod"/>
            </a:pPr>
            <a:r>
              <a:rPr lang="en-VN" dirty="0"/>
              <a:t>Luật Xây dựng năm 2014</a:t>
            </a:r>
          </a:p>
          <a:p>
            <a:pPr marL="457200" indent="-457200">
              <a:spcAft>
                <a:spcPts val="25"/>
              </a:spcAft>
              <a:buFont typeface="+mj-lt"/>
              <a:buAutoNum type="arabicPeriod"/>
            </a:pPr>
            <a:r>
              <a:rPr lang="en-VN" dirty="0"/>
              <a:t>Pháp lệnh Ngoại hối năm 2005</a:t>
            </a:r>
          </a:p>
          <a:p>
            <a:pPr>
              <a:spcAft>
                <a:spcPts val="25"/>
              </a:spcAft>
            </a:pPr>
            <a:endParaRPr lang="en-VN" dirty="0"/>
          </a:p>
        </p:txBody>
      </p:sp>
    </p:spTree>
    <p:extLst>
      <p:ext uri="{BB962C8B-B14F-4D97-AF65-F5344CB8AC3E}">
        <p14:creationId xmlns:p14="http://schemas.microsoft.com/office/powerpoint/2010/main" val="3999414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6B919-74CB-7243-8588-DA2E8CEC4F47}"/>
              </a:ext>
            </a:extLst>
          </p:cNvPr>
          <p:cNvSpPr>
            <a:spLocks noGrp="1"/>
          </p:cNvSpPr>
          <p:nvPr>
            <p:ph type="title"/>
          </p:nvPr>
        </p:nvSpPr>
        <p:spPr/>
        <p:txBody>
          <a:bodyPr/>
          <a:lstStyle/>
          <a:p>
            <a:r>
              <a:rPr lang="en-VN" dirty="0"/>
              <a:t>Khởi kiện hợp đồng</a:t>
            </a:r>
          </a:p>
        </p:txBody>
      </p:sp>
      <p:sp>
        <p:nvSpPr>
          <p:cNvPr id="3" name="Content Placeholder 2">
            <a:extLst>
              <a:ext uri="{FF2B5EF4-FFF2-40B4-BE49-F238E27FC236}">
                <a16:creationId xmlns:a16="http://schemas.microsoft.com/office/drawing/2014/main" id="{8EFE86E5-5EC8-9C4E-A242-D1A1E49C11EE}"/>
              </a:ext>
            </a:extLst>
          </p:cNvPr>
          <p:cNvSpPr>
            <a:spLocks noGrp="1"/>
          </p:cNvSpPr>
          <p:nvPr>
            <p:ph idx="1"/>
          </p:nvPr>
        </p:nvSpPr>
        <p:spPr/>
        <p:txBody>
          <a:bodyPr/>
          <a:lstStyle/>
          <a:p>
            <a:r>
              <a:rPr lang="en-US" dirty="0" err="1">
                <a:effectLst/>
                <a:ea typeface="Times New Roman" panose="02020603050405020304" pitchFamily="18" charset="0"/>
              </a:rPr>
              <a:t>Câu</a:t>
            </a:r>
            <a:r>
              <a:rPr lang="en-US" dirty="0">
                <a:effectLst/>
                <a:ea typeface="Times New Roman" panose="02020603050405020304" pitchFamily="18" charset="0"/>
              </a:rPr>
              <a:t> </a:t>
            </a:r>
            <a:r>
              <a:rPr lang="en-US" dirty="0" err="1">
                <a:effectLst/>
                <a:ea typeface="Times New Roman" panose="02020603050405020304" pitchFamily="18" charset="0"/>
              </a:rPr>
              <a:t>hỏi</a:t>
            </a:r>
            <a:r>
              <a:rPr lang="en-US" dirty="0">
                <a:effectLst/>
                <a:ea typeface="Times New Roman" panose="02020603050405020304" pitchFamily="18" charset="0"/>
              </a:rPr>
              <a:t>:</a:t>
            </a:r>
          </a:p>
          <a:p>
            <a:pPr lvl="1"/>
            <a:r>
              <a:rPr lang="en-US" i="1" dirty="0" err="1">
                <a:effectLst/>
                <a:ea typeface="Times New Roman" panose="02020603050405020304" pitchFamily="18" charset="0"/>
              </a:rPr>
              <a:t>Chuẩn</a:t>
            </a:r>
            <a:r>
              <a:rPr lang="en-US" i="1" dirty="0">
                <a:effectLst/>
                <a:ea typeface="Times New Roman" panose="02020603050405020304" pitchFamily="18" charset="0"/>
              </a:rPr>
              <a:t> </a:t>
            </a:r>
            <a:r>
              <a:rPr lang="en-US" i="1" dirty="0" err="1">
                <a:effectLst/>
                <a:ea typeface="Times New Roman" panose="02020603050405020304" pitchFamily="18" charset="0"/>
              </a:rPr>
              <a:t>bị</a:t>
            </a:r>
            <a:r>
              <a:rPr lang="en-US" i="1" dirty="0">
                <a:effectLst/>
                <a:ea typeface="Times New Roman" panose="02020603050405020304" pitchFamily="18" charset="0"/>
              </a:rPr>
              <a:t> </a:t>
            </a:r>
            <a:r>
              <a:rPr lang="en-US" i="1" dirty="0" err="1">
                <a:effectLst/>
                <a:ea typeface="Times New Roman" panose="02020603050405020304" pitchFamily="18" charset="0"/>
              </a:rPr>
              <a:t>hồ</a:t>
            </a:r>
            <a:r>
              <a:rPr lang="en-US" i="1" dirty="0">
                <a:effectLst/>
                <a:ea typeface="Times New Roman" panose="02020603050405020304" pitchFamily="18" charset="0"/>
              </a:rPr>
              <a:t> </a:t>
            </a:r>
            <a:r>
              <a:rPr lang="en-US" i="1" dirty="0" err="1">
                <a:effectLst/>
                <a:ea typeface="Times New Roman" panose="02020603050405020304" pitchFamily="18" charset="0"/>
              </a:rPr>
              <a:t>sơ</a:t>
            </a:r>
            <a:r>
              <a:rPr lang="en-US" i="1" dirty="0">
                <a:effectLst/>
                <a:ea typeface="Times New Roman" panose="02020603050405020304" pitchFamily="18" charset="0"/>
              </a:rPr>
              <a:t>, </a:t>
            </a:r>
            <a:r>
              <a:rPr lang="en-US" i="1" dirty="0" err="1">
                <a:effectLst/>
                <a:ea typeface="Times New Roman" panose="02020603050405020304" pitchFamily="18" charset="0"/>
              </a:rPr>
              <a:t>văn</a:t>
            </a:r>
            <a:r>
              <a:rPr lang="en-US" i="1" dirty="0">
                <a:effectLst/>
                <a:ea typeface="Times New Roman" panose="02020603050405020304" pitchFamily="18" charset="0"/>
              </a:rPr>
              <a:t> </a:t>
            </a:r>
            <a:r>
              <a:rPr lang="en-US" i="1" dirty="0" err="1">
                <a:effectLst/>
                <a:ea typeface="Times New Roman" panose="02020603050405020304" pitchFamily="18" charset="0"/>
              </a:rPr>
              <a:t>bản</a:t>
            </a:r>
            <a:r>
              <a:rPr lang="en-US" i="1" dirty="0">
                <a:effectLst/>
                <a:ea typeface="Times New Roman" panose="02020603050405020304" pitchFamily="18" charset="0"/>
              </a:rPr>
              <a:t>, </a:t>
            </a:r>
            <a:r>
              <a:rPr lang="en-US" i="1" dirty="0" err="1">
                <a:effectLst/>
                <a:ea typeface="Times New Roman" panose="02020603050405020304" pitchFamily="18" charset="0"/>
              </a:rPr>
              <a:t>lập</a:t>
            </a:r>
            <a:r>
              <a:rPr lang="en-US" i="1" dirty="0">
                <a:effectLst/>
                <a:ea typeface="Times New Roman" panose="02020603050405020304" pitchFamily="18" charset="0"/>
              </a:rPr>
              <a:t> </a:t>
            </a:r>
            <a:r>
              <a:rPr lang="en-US" i="1" dirty="0" err="1">
                <a:effectLst/>
                <a:ea typeface="Times New Roman" panose="02020603050405020304" pitchFamily="18" charset="0"/>
              </a:rPr>
              <a:t>luận</a:t>
            </a:r>
            <a:r>
              <a:rPr lang="en-US" i="1" dirty="0">
                <a:effectLst/>
                <a:ea typeface="Times New Roman" panose="02020603050405020304" pitchFamily="18" charset="0"/>
              </a:rPr>
              <a:t> &amp; </a:t>
            </a:r>
            <a:r>
              <a:rPr lang="en-US" i="1" dirty="0" err="1">
                <a:effectLst/>
                <a:ea typeface="Times New Roman" panose="02020603050405020304" pitchFamily="18" charset="0"/>
              </a:rPr>
              <a:t>làm</a:t>
            </a:r>
            <a:r>
              <a:rPr lang="en-US" i="1" dirty="0">
                <a:effectLst/>
                <a:ea typeface="Times New Roman" panose="02020603050405020304" pitchFamily="18" charset="0"/>
              </a:rPr>
              <a:t> </a:t>
            </a:r>
            <a:r>
              <a:rPr lang="en-US" i="1" dirty="0" err="1">
                <a:effectLst/>
                <a:ea typeface="Times New Roman" panose="02020603050405020304" pitchFamily="18" charset="0"/>
              </a:rPr>
              <a:t>thủ</a:t>
            </a:r>
            <a:r>
              <a:rPr lang="en-US" i="1" dirty="0">
                <a:effectLst/>
                <a:ea typeface="Times New Roman" panose="02020603050405020304" pitchFamily="18" charset="0"/>
              </a:rPr>
              <a:t> </a:t>
            </a:r>
            <a:r>
              <a:rPr lang="en-US" i="1" dirty="0" err="1">
                <a:effectLst/>
                <a:ea typeface="Times New Roman" panose="02020603050405020304" pitchFamily="18" charset="0"/>
              </a:rPr>
              <a:t>tục</a:t>
            </a:r>
            <a:r>
              <a:rPr lang="en-US" i="1" dirty="0">
                <a:effectLst/>
                <a:ea typeface="Times New Roman" panose="02020603050405020304" pitchFamily="18" charset="0"/>
              </a:rPr>
              <a:t> </a:t>
            </a:r>
            <a:r>
              <a:rPr lang="en-US" i="1" dirty="0" err="1">
                <a:effectLst/>
                <a:ea typeface="Times New Roman" panose="02020603050405020304" pitchFamily="18" charset="0"/>
              </a:rPr>
              <a:t>khởi</a:t>
            </a:r>
            <a:r>
              <a:rPr lang="en-US" i="1" dirty="0">
                <a:effectLst/>
                <a:ea typeface="Times New Roman" panose="02020603050405020304" pitchFamily="18" charset="0"/>
              </a:rPr>
              <a:t> </a:t>
            </a:r>
            <a:r>
              <a:rPr lang="en-US" i="1" dirty="0" err="1">
                <a:effectLst/>
                <a:ea typeface="Times New Roman" panose="02020603050405020304" pitchFamily="18" charset="0"/>
              </a:rPr>
              <a:t>kiện</a:t>
            </a:r>
            <a:r>
              <a:rPr lang="en-US" i="1" dirty="0">
                <a:effectLst/>
                <a:ea typeface="Times New Roman" panose="02020603050405020304" pitchFamily="18" charset="0"/>
              </a:rPr>
              <a:t> </a:t>
            </a:r>
            <a:r>
              <a:rPr lang="en-US" i="1" dirty="0" err="1">
                <a:effectLst/>
                <a:ea typeface="Times New Roman" panose="02020603050405020304" pitchFamily="18" charset="0"/>
              </a:rPr>
              <a:t>vụ</a:t>
            </a:r>
            <a:r>
              <a:rPr lang="en-US" i="1" dirty="0">
                <a:effectLst/>
                <a:ea typeface="Times New Roman" panose="02020603050405020304" pitchFamily="18" charset="0"/>
              </a:rPr>
              <a:t> </a:t>
            </a:r>
            <a:r>
              <a:rPr lang="en-US" i="1" dirty="0" err="1">
                <a:effectLst/>
                <a:ea typeface="Times New Roman" panose="02020603050405020304" pitchFamily="18" charset="0"/>
              </a:rPr>
              <a:t>án</a:t>
            </a:r>
            <a:r>
              <a:rPr lang="en-US" i="1" dirty="0">
                <a:effectLst/>
                <a:ea typeface="Times New Roman" panose="02020603050405020304" pitchFamily="18" charset="0"/>
              </a:rPr>
              <a:t> </a:t>
            </a:r>
            <a:r>
              <a:rPr lang="en-US" i="1" dirty="0" err="1">
                <a:effectLst/>
                <a:ea typeface="Times New Roman" panose="02020603050405020304" pitchFamily="18" charset="0"/>
              </a:rPr>
              <a:t>kinh</a:t>
            </a:r>
            <a:r>
              <a:rPr lang="en-US" i="1" dirty="0">
                <a:effectLst/>
                <a:ea typeface="Times New Roman" panose="02020603050405020304" pitchFamily="18" charset="0"/>
              </a:rPr>
              <a:t> </a:t>
            </a:r>
            <a:r>
              <a:rPr lang="en-US" i="1" dirty="0" err="1">
                <a:effectLst/>
                <a:ea typeface="Times New Roman" panose="02020603050405020304" pitchFamily="18" charset="0"/>
              </a:rPr>
              <a:t>doanh</a:t>
            </a:r>
            <a:r>
              <a:rPr lang="en-US" i="1" dirty="0">
                <a:effectLst/>
                <a:ea typeface="Times New Roman" panose="02020603050405020304" pitchFamily="18" charset="0"/>
              </a:rPr>
              <a:t>, </a:t>
            </a:r>
            <a:r>
              <a:rPr lang="en-US" i="1" dirty="0" err="1">
                <a:effectLst/>
                <a:ea typeface="Times New Roman" panose="02020603050405020304" pitchFamily="18" charset="0"/>
              </a:rPr>
              <a:t>thương</a:t>
            </a:r>
            <a:r>
              <a:rPr lang="en-US" i="1" dirty="0">
                <a:effectLst/>
                <a:ea typeface="Times New Roman" panose="02020603050405020304" pitchFamily="18" charset="0"/>
              </a:rPr>
              <a:t> </a:t>
            </a:r>
            <a:r>
              <a:rPr lang="en-US" i="1" dirty="0" err="1">
                <a:effectLst/>
                <a:ea typeface="Times New Roman" panose="02020603050405020304" pitchFamily="18" charset="0"/>
              </a:rPr>
              <a:t>mại</a:t>
            </a:r>
            <a:r>
              <a:rPr lang="en-US" i="1" dirty="0">
                <a:ea typeface="Times New Roman" panose="02020603050405020304" pitchFamily="18" charset="0"/>
              </a:rPr>
              <a:t>?</a:t>
            </a:r>
          </a:p>
          <a:p>
            <a:r>
              <a:rPr lang="en-US" dirty="0" err="1"/>
              <a:t>Gợi</a:t>
            </a:r>
            <a:r>
              <a:rPr lang="en-US" dirty="0"/>
              <a:t> </a:t>
            </a:r>
            <a:r>
              <a:rPr lang="en-US" dirty="0" err="1"/>
              <a:t>ý</a:t>
            </a:r>
            <a:r>
              <a:rPr lang="en-US" dirty="0"/>
              <a:t>:</a:t>
            </a:r>
          </a:p>
          <a:p>
            <a:pPr lvl="1"/>
            <a:r>
              <a:rPr lang="en-US" dirty="0" err="1"/>
              <a:t>Đơn</a:t>
            </a:r>
            <a:r>
              <a:rPr lang="en-US" dirty="0"/>
              <a:t> </a:t>
            </a:r>
            <a:r>
              <a:rPr lang="en-US" dirty="0" err="1"/>
              <a:t>khởi</a:t>
            </a:r>
            <a:r>
              <a:rPr lang="en-US" dirty="0"/>
              <a:t> </a:t>
            </a:r>
            <a:r>
              <a:rPr lang="en-US" dirty="0" err="1"/>
              <a:t>kiện</a:t>
            </a:r>
            <a:endParaRPr lang="en-US" dirty="0"/>
          </a:p>
          <a:p>
            <a:pPr lvl="1"/>
            <a:r>
              <a:rPr lang="en-US" dirty="0" err="1"/>
              <a:t>Thẩm</a:t>
            </a:r>
            <a:r>
              <a:rPr lang="en-US" dirty="0"/>
              <a:t> </a:t>
            </a:r>
            <a:r>
              <a:rPr lang="en-US" dirty="0" err="1"/>
              <a:t>quyền</a:t>
            </a:r>
            <a:endParaRPr lang="en-US" dirty="0"/>
          </a:p>
          <a:p>
            <a:pPr lvl="1"/>
            <a:r>
              <a:rPr lang="en-US" dirty="0" err="1"/>
              <a:t>Kiện</a:t>
            </a:r>
            <a:r>
              <a:rPr lang="en-US" dirty="0"/>
              <a:t> </a:t>
            </a:r>
            <a:r>
              <a:rPr lang="en-US" dirty="0" err="1"/>
              <a:t>Hợp</a:t>
            </a:r>
            <a:r>
              <a:rPr lang="en-US" dirty="0"/>
              <a:t> </a:t>
            </a:r>
            <a:r>
              <a:rPr lang="en-US" dirty="0" err="1"/>
              <a:t>đồng</a:t>
            </a:r>
            <a:r>
              <a:rPr lang="en-US" dirty="0"/>
              <a:t> </a:t>
            </a:r>
            <a:r>
              <a:rPr lang="en-US" dirty="0" err="1"/>
              <a:t>chính</a:t>
            </a:r>
            <a:r>
              <a:rPr lang="en-US" dirty="0"/>
              <a:t> &amp; </a:t>
            </a:r>
            <a:r>
              <a:rPr lang="en-US" dirty="0" err="1"/>
              <a:t>giao</a:t>
            </a:r>
            <a:r>
              <a:rPr lang="en-US" dirty="0"/>
              <a:t> </a:t>
            </a:r>
            <a:r>
              <a:rPr lang="en-US" dirty="0" err="1"/>
              <a:t>dịch</a:t>
            </a:r>
            <a:r>
              <a:rPr lang="en-US" dirty="0"/>
              <a:t> </a:t>
            </a:r>
            <a:r>
              <a:rPr lang="en-US" dirty="0" err="1"/>
              <a:t>bảo</a:t>
            </a:r>
            <a:r>
              <a:rPr lang="en-US" dirty="0"/>
              <a:t> </a:t>
            </a:r>
            <a:r>
              <a:rPr lang="en-US" dirty="0" err="1"/>
              <a:t>đảm</a:t>
            </a:r>
            <a:endParaRPr lang="en-VN" dirty="0"/>
          </a:p>
          <a:p>
            <a:pPr lvl="1"/>
            <a:r>
              <a:rPr lang="en-US" dirty="0" err="1">
                <a:ea typeface="Times New Roman" panose="02020603050405020304" pitchFamily="18" charset="0"/>
              </a:rPr>
              <a:t>Tài</a:t>
            </a:r>
            <a:r>
              <a:rPr lang="en-US" dirty="0">
                <a:ea typeface="Times New Roman" panose="02020603050405020304" pitchFamily="18" charset="0"/>
              </a:rPr>
              <a:t> </a:t>
            </a:r>
            <a:r>
              <a:rPr lang="en-US" dirty="0" err="1">
                <a:ea typeface="Times New Roman" panose="02020603050405020304" pitchFamily="18" charset="0"/>
              </a:rPr>
              <a:t>liệu</a:t>
            </a:r>
            <a:r>
              <a:rPr lang="en-US" dirty="0">
                <a:ea typeface="Times New Roman" panose="02020603050405020304" pitchFamily="18" charset="0"/>
              </a:rPr>
              <a:t>: </a:t>
            </a:r>
            <a:r>
              <a:rPr lang="en-US" dirty="0" err="1">
                <a:ea typeface="Times New Roman" panose="02020603050405020304" pitchFamily="18" charset="0"/>
              </a:rPr>
              <a:t>Hợp</a:t>
            </a:r>
            <a:r>
              <a:rPr lang="en-US" dirty="0">
                <a:ea typeface="Times New Roman" panose="02020603050405020304" pitchFamily="18" charset="0"/>
              </a:rPr>
              <a:t> </a:t>
            </a:r>
            <a:r>
              <a:rPr lang="en-US" dirty="0" err="1">
                <a:ea typeface="Times New Roman" panose="02020603050405020304" pitchFamily="18" charset="0"/>
              </a:rPr>
              <a:t>đồng</a:t>
            </a:r>
            <a:r>
              <a:rPr lang="en-US" dirty="0">
                <a:ea typeface="Times New Roman" panose="02020603050405020304" pitchFamily="18" charset="0"/>
              </a:rPr>
              <a:t>, </a:t>
            </a:r>
            <a:r>
              <a:rPr lang="en-US" dirty="0" err="1">
                <a:ea typeface="Times New Roman" panose="02020603050405020304" pitchFamily="18" charset="0"/>
              </a:rPr>
              <a:t>trao</a:t>
            </a:r>
            <a:r>
              <a:rPr lang="en-US" dirty="0">
                <a:ea typeface="Times New Roman" panose="02020603050405020304" pitchFamily="18" charset="0"/>
              </a:rPr>
              <a:t> </a:t>
            </a:r>
            <a:r>
              <a:rPr lang="en-US" dirty="0" err="1">
                <a:ea typeface="Times New Roman" panose="02020603050405020304" pitchFamily="18" charset="0"/>
              </a:rPr>
              <a:t>đổi</a:t>
            </a:r>
            <a:r>
              <a:rPr lang="en-US" dirty="0">
                <a:ea typeface="Times New Roman" panose="02020603050405020304" pitchFamily="18" charset="0"/>
              </a:rPr>
              <a:t>, </a:t>
            </a:r>
            <a:r>
              <a:rPr lang="en-US" dirty="0" err="1">
                <a:ea typeface="Times New Roman" panose="02020603050405020304" pitchFamily="18" charset="0"/>
              </a:rPr>
              <a:t>chứng</a:t>
            </a:r>
            <a:r>
              <a:rPr lang="en-US" dirty="0">
                <a:ea typeface="Times New Roman" panose="02020603050405020304" pitchFamily="18" charset="0"/>
              </a:rPr>
              <a:t> </a:t>
            </a:r>
            <a:r>
              <a:rPr lang="en-US" dirty="0" err="1">
                <a:ea typeface="Times New Roman" panose="02020603050405020304" pitchFamily="18" charset="0"/>
              </a:rPr>
              <a:t>cứ</a:t>
            </a:r>
            <a:r>
              <a:rPr lang="en-US" dirty="0">
                <a:ea typeface="Times New Roman" panose="02020603050405020304" pitchFamily="18" charset="0"/>
              </a:rPr>
              <a:t>, h</a:t>
            </a:r>
            <a:r>
              <a:rPr lang="en-VN" dirty="0"/>
              <a:t>oá đơn VAT,…</a:t>
            </a:r>
          </a:p>
          <a:p>
            <a:pPr lvl="1"/>
            <a:r>
              <a:rPr lang="en-VN" dirty="0"/>
              <a:t>Yêu cầu: Vô hiệu, chấm dứt hợp đồng (huỷ bỏ, đình chỉ), đòi lại tài sản, đòi lại tiền gốc, đòi tiền lãi, đòi tiền phạt, đòi bồi thường, đòi án phí, phí luật sư &amp; chi phí khác,…</a:t>
            </a:r>
          </a:p>
          <a:p>
            <a:pPr lvl="1"/>
            <a:endParaRPr lang="en-VN" dirty="0"/>
          </a:p>
        </p:txBody>
      </p:sp>
      <p:sp>
        <p:nvSpPr>
          <p:cNvPr id="5" name="TextBox 23">
            <a:extLst>
              <a:ext uri="{FF2B5EF4-FFF2-40B4-BE49-F238E27FC236}">
                <a16:creationId xmlns:a16="http://schemas.microsoft.com/office/drawing/2014/main" id="{4C6B4E23-EA0E-C045-9F5B-ADB80A762E85}"/>
              </a:ext>
            </a:extLst>
          </p:cNvPr>
          <p:cNvSpPr txBox="1">
            <a:spLocks noChangeArrowheads="1"/>
          </p:cNvSpPr>
          <p:nvPr/>
        </p:nvSpPr>
        <p:spPr bwMode="auto">
          <a:xfrm>
            <a:off x="5780259" y="5879068"/>
            <a:ext cx="3750835" cy="338554"/>
          </a:xfrm>
          <a:prstGeom prst="rect">
            <a:avLst/>
          </a:prstGeom>
          <a:noFill/>
          <a:ln w="9525">
            <a:noFill/>
            <a:miter lim="800000"/>
            <a:headEnd/>
            <a:tailEnd/>
          </a:ln>
        </p:spPr>
        <p:txBody>
          <a:bodyPr wrap="none">
            <a:spAutoFit/>
          </a:bodyPr>
          <a:lstStyle/>
          <a:p>
            <a:pPr algn="r">
              <a:spcAft>
                <a:spcPts val="300"/>
              </a:spcAft>
            </a:pPr>
            <a:r>
              <a:rPr lang="en-US" sz="1600" i="1" dirty="0"/>
              <a:t>Điều 26 - 42, 186 - 189, BL TTDS 2015</a:t>
            </a:r>
          </a:p>
        </p:txBody>
      </p:sp>
    </p:spTree>
    <p:extLst>
      <p:ext uri="{BB962C8B-B14F-4D97-AF65-F5344CB8AC3E}">
        <p14:creationId xmlns:p14="http://schemas.microsoft.com/office/powerpoint/2010/main" val="1663026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9175-BB6F-7946-BFCF-B0A08B4F4606}"/>
              </a:ext>
            </a:extLst>
          </p:cNvPr>
          <p:cNvSpPr>
            <a:spLocks noGrp="1"/>
          </p:cNvSpPr>
          <p:nvPr>
            <p:ph type="title"/>
          </p:nvPr>
        </p:nvSpPr>
        <p:spPr/>
        <p:txBody>
          <a:bodyPr/>
          <a:lstStyle/>
          <a:p>
            <a:r>
              <a:rPr lang="en-VN" dirty="0"/>
              <a:t>Khởi kiện nước ngoài (1)</a:t>
            </a:r>
          </a:p>
        </p:txBody>
      </p:sp>
      <p:sp>
        <p:nvSpPr>
          <p:cNvPr id="3" name="Content Placeholder 2">
            <a:extLst>
              <a:ext uri="{FF2B5EF4-FFF2-40B4-BE49-F238E27FC236}">
                <a16:creationId xmlns:a16="http://schemas.microsoft.com/office/drawing/2014/main" id="{5E7CF260-4CF1-8947-9241-6612BEB32E03}"/>
              </a:ext>
            </a:extLst>
          </p:cNvPr>
          <p:cNvSpPr>
            <a:spLocks noGrp="1"/>
          </p:cNvSpPr>
          <p:nvPr>
            <p:ph idx="1"/>
          </p:nvPr>
        </p:nvSpPr>
        <p:spPr/>
        <p:txBody>
          <a:bodyPr/>
          <a:lstStyle/>
          <a:p>
            <a:r>
              <a:rPr lang="en-US" dirty="0" err="1">
                <a:ea typeface="Times New Roman" panose="02020603050405020304" pitchFamily="18" charset="0"/>
              </a:rPr>
              <a:t>Câu</a:t>
            </a:r>
            <a:r>
              <a:rPr lang="en-US" dirty="0">
                <a:ea typeface="Times New Roman" panose="02020603050405020304" pitchFamily="18" charset="0"/>
              </a:rPr>
              <a:t> </a:t>
            </a:r>
            <a:r>
              <a:rPr lang="en-US" dirty="0" err="1">
                <a:ea typeface="Times New Roman" panose="02020603050405020304" pitchFamily="18" charset="0"/>
              </a:rPr>
              <a:t>hỏi</a:t>
            </a:r>
            <a:r>
              <a:rPr lang="en-US" dirty="0">
                <a:ea typeface="Times New Roman" panose="02020603050405020304" pitchFamily="18" charset="0"/>
              </a:rPr>
              <a:t>:</a:t>
            </a:r>
          </a:p>
          <a:p>
            <a:pPr lvl="1"/>
            <a:r>
              <a:rPr lang="en-US" i="1" dirty="0" err="1">
                <a:ea typeface="Times New Roman" panose="02020603050405020304" pitchFamily="18" charset="0"/>
              </a:rPr>
              <a:t>K</a:t>
            </a:r>
            <a:r>
              <a:rPr lang="en-US" i="1" dirty="0" err="1">
                <a:effectLst/>
                <a:ea typeface="Times New Roman" panose="02020603050405020304" pitchFamily="18" charset="0"/>
              </a:rPr>
              <a:t>hả</a:t>
            </a:r>
            <a:r>
              <a:rPr lang="en-US" i="1" dirty="0">
                <a:effectLst/>
                <a:ea typeface="Times New Roman" panose="02020603050405020304" pitchFamily="18" charset="0"/>
              </a:rPr>
              <a:t> </a:t>
            </a:r>
            <a:r>
              <a:rPr lang="en-US" i="1" dirty="0" err="1">
                <a:effectLst/>
                <a:ea typeface="Times New Roman" panose="02020603050405020304" pitchFamily="18" charset="0"/>
              </a:rPr>
              <a:t>năng</a:t>
            </a:r>
            <a:r>
              <a:rPr lang="en-US" i="1" dirty="0">
                <a:effectLst/>
                <a:ea typeface="Times New Roman" panose="02020603050405020304" pitchFamily="18" charset="0"/>
              </a:rPr>
              <a:t> </a:t>
            </a:r>
            <a:r>
              <a:rPr lang="en-US" i="1" dirty="0" err="1">
                <a:effectLst/>
                <a:ea typeface="Times New Roman" panose="02020603050405020304" pitchFamily="18" charset="0"/>
              </a:rPr>
              <a:t>khởi</a:t>
            </a:r>
            <a:r>
              <a:rPr lang="en-US" i="1" dirty="0">
                <a:effectLst/>
                <a:ea typeface="Times New Roman" panose="02020603050405020304" pitchFamily="18" charset="0"/>
              </a:rPr>
              <a:t> </a:t>
            </a:r>
            <a:r>
              <a:rPr lang="en-US" i="1" dirty="0" err="1">
                <a:effectLst/>
                <a:ea typeface="Times New Roman" panose="02020603050405020304" pitchFamily="18" charset="0"/>
              </a:rPr>
              <a:t>kiện</a:t>
            </a:r>
            <a:r>
              <a:rPr lang="en-US" i="1" dirty="0">
                <a:effectLst/>
                <a:ea typeface="Times New Roman" panose="02020603050405020304" pitchFamily="18" charset="0"/>
              </a:rPr>
              <a:t> </a:t>
            </a:r>
            <a:r>
              <a:rPr lang="en-US" i="1" dirty="0" err="1">
                <a:effectLst/>
                <a:ea typeface="Times New Roman" panose="02020603050405020304" pitchFamily="18" charset="0"/>
              </a:rPr>
              <a:t>tại</a:t>
            </a:r>
            <a:r>
              <a:rPr lang="en-US" i="1" dirty="0">
                <a:effectLst/>
                <a:ea typeface="Times New Roman" panose="02020603050405020304" pitchFamily="18" charset="0"/>
              </a:rPr>
              <a:t> VN </a:t>
            </a:r>
            <a:r>
              <a:rPr lang="en-US" i="1" dirty="0" err="1">
                <a:effectLst/>
                <a:ea typeface="Times New Roman" panose="02020603050405020304" pitchFamily="18" charset="0"/>
              </a:rPr>
              <a:t>Công</a:t>
            </a:r>
            <a:r>
              <a:rPr lang="en-US" i="1" dirty="0">
                <a:effectLst/>
                <a:ea typeface="Times New Roman" panose="02020603050405020304" pitchFamily="18" charset="0"/>
              </a:rPr>
              <a:t> ty </a:t>
            </a:r>
            <a:r>
              <a:rPr lang="en-US" i="1" dirty="0" err="1">
                <a:effectLst/>
                <a:ea typeface="Times New Roman" panose="02020603050405020304" pitchFamily="18" charset="0"/>
              </a:rPr>
              <a:t>nước</a:t>
            </a:r>
            <a:r>
              <a:rPr lang="en-US" i="1" dirty="0">
                <a:effectLst/>
                <a:ea typeface="Times New Roman" panose="02020603050405020304" pitchFamily="18" charset="0"/>
              </a:rPr>
              <a:t> </a:t>
            </a:r>
            <a:r>
              <a:rPr lang="en-US" i="1" dirty="0" err="1">
                <a:effectLst/>
                <a:ea typeface="Times New Roman" panose="02020603050405020304" pitchFamily="18" charset="0"/>
              </a:rPr>
              <a:t>ngoài</a:t>
            </a:r>
            <a:r>
              <a:rPr lang="en-US" i="1" dirty="0">
                <a:effectLst/>
                <a:ea typeface="Times New Roman" panose="02020603050405020304" pitchFamily="18" charset="0"/>
              </a:rPr>
              <a:t> </a:t>
            </a:r>
            <a:r>
              <a:rPr lang="en-US" i="1" dirty="0" err="1">
                <a:effectLst/>
                <a:ea typeface="Times New Roman" panose="02020603050405020304" pitchFamily="18" charset="0"/>
              </a:rPr>
              <a:t>nhập</a:t>
            </a:r>
            <a:r>
              <a:rPr lang="en-US" i="1" dirty="0">
                <a:effectLst/>
                <a:ea typeface="Times New Roman" panose="02020603050405020304" pitchFamily="18" charset="0"/>
              </a:rPr>
              <a:t> </a:t>
            </a:r>
            <a:r>
              <a:rPr lang="en-US" i="1" dirty="0" err="1">
                <a:effectLst/>
                <a:ea typeface="Times New Roman" panose="02020603050405020304" pitchFamily="18" charset="0"/>
              </a:rPr>
              <a:t>khẩu</a:t>
            </a:r>
            <a:r>
              <a:rPr lang="en-US" i="1" dirty="0">
                <a:effectLst/>
                <a:ea typeface="Times New Roman" panose="02020603050405020304" pitchFamily="18" charset="0"/>
              </a:rPr>
              <a:t> </a:t>
            </a:r>
            <a:r>
              <a:rPr lang="en-US" i="1" dirty="0" err="1">
                <a:effectLst/>
                <a:ea typeface="Times New Roman" panose="02020603050405020304" pitchFamily="18" charset="0"/>
              </a:rPr>
              <a:t>hàng</a:t>
            </a:r>
            <a:r>
              <a:rPr lang="en-US" i="1" dirty="0">
                <a:effectLst/>
                <a:ea typeface="Times New Roman" panose="02020603050405020304" pitchFamily="18" charset="0"/>
              </a:rPr>
              <a:t> </a:t>
            </a:r>
            <a:r>
              <a:rPr lang="en-US" i="1" dirty="0" err="1">
                <a:effectLst/>
                <a:ea typeface="Times New Roman" panose="02020603050405020304" pitchFamily="18" charset="0"/>
              </a:rPr>
              <a:t>hoá</a:t>
            </a:r>
            <a:r>
              <a:rPr lang="en-US" i="1" dirty="0">
                <a:effectLst/>
                <a:ea typeface="Times New Roman" panose="02020603050405020304" pitchFamily="18" charset="0"/>
              </a:rPr>
              <a:t> (</a:t>
            </a:r>
            <a:r>
              <a:rPr lang="en-US" i="1" dirty="0" err="1">
                <a:effectLst/>
                <a:ea typeface="Times New Roman" panose="02020603050405020304" pitchFamily="18" charset="0"/>
              </a:rPr>
              <a:t>không</a:t>
            </a:r>
            <a:r>
              <a:rPr lang="en-US" i="1" dirty="0">
                <a:effectLst/>
                <a:ea typeface="Times New Roman" panose="02020603050405020304" pitchFamily="18" charset="0"/>
              </a:rPr>
              <a:t> </a:t>
            </a:r>
            <a:r>
              <a:rPr lang="en-US" i="1" dirty="0" err="1">
                <a:effectLst/>
                <a:ea typeface="Times New Roman" panose="02020603050405020304" pitchFamily="18" charset="0"/>
              </a:rPr>
              <a:t>có</a:t>
            </a:r>
            <a:r>
              <a:rPr lang="en-US" i="1" dirty="0">
                <a:effectLst/>
                <a:ea typeface="Times New Roman" panose="02020603050405020304" pitchFamily="18" charset="0"/>
              </a:rPr>
              <a:t> </a:t>
            </a:r>
            <a:r>
              <a:rPr lang="en-US" i="1" dirty="0" err="1">
                <a:effectLst/>
                <a:ea typeface="Times New Roman" panose="02020603050405020304" pitchFamily="18" charset="0"/>
              </a:rPr>
              <a:t>hiện</a:t>
            </a:r>
            <a:r>
              <a:rPr lang="en-US" i="1" dirty="0">
                <a:effectLst/>
                <a:ea typeface="Times New Roman" panose="02020603050405020304" pitchFamily="18" charset="0"/>
              </a:rPr>
              <a:t> </a:t>
            </a:r>
            <a:r>
              <a:rPr lang="en-US" i="1" dirty="0" err="1">
                <a:effectLst/>
                <a:ea typeface="Times New Roman" panose="02020603050405020304" pitchFamily="18" charset="0"/>
              </a:rPr>
              <a:t>diện</a:t>
            </a:r>
            <a:r>
              <a:rPr lang="en-US" i="1" dirty="0">
                <a:effectLst/>
                <a:ea typeface="Times New Roman" panose="02020603050405020304" pitchFamily="18" charset="0"/>
              </a:rPr>
              <a:t> </a:t>
            </a:r>
            <a:r>
              <a:rPr lang="en-US" i="1" dirty="0" err="1">
                <a:effectLst/>
                <a:ea typeface="Times New Roman" panose="02020603050405020304" pitchFamily="18" charset="0"/>
              </a:rPr>
              <a:t>tại</a:t>
            </a:r>
            <a:r>
              <a:rPr lang="en-US" i="1" dirty="0">
                <a:effectLst/>
                <a:ea typeface="Times New Roman" panose="02020603050405020304" pitchFamily="18" charset="0"/>
              </a:rPr>
              <a:t> VN)</a:t>
            </a:r>
            <a:r>
              <a:rPr lang="en-VN" i="1" dirty="0">
                <a:effectLst/>
                <a:ea typeface="Times New Roman" panose="02020603050405020304" pitchFamily="18" charset="0"/>
              </a:rPr>
              <a:t>?</a:t>
            </a:r>
            <a:endParaRPr lang="en-VN" i="1" dirty="0">
              <a:ea typeface="Times New Roman" panose="02020603050405020304" pitchFamily="18" charset="0"/>
            </a:endParaRPr>
          </a:p>
          <a:p>
            <a:r>
              <a:rPr lang="en-VN" dirty="0"/>
              <a:t>Đáp án:</a:t>
            </a:r>
          </a:p>
          <a:p>
            <a:pPr lvl="1"/>
            <a:r>
              <a:rPr lang="en-US" dirty="0" err="1"/>
              <a:t>Bên</a:t>
            </a:r>
            <a:r>
              <a:rPr lang="en-US" dirty="0"/>
              <a:t> </a:t>
            </a:r>
            <a:r>
              <a:rPr lang="en-US" dirty="0" err="1"/>
              <a:t>xuất</a:t>
            </a:r>
            <a:r>
              <a:rPr lang="en-US" dirty="0"/>
              <a:t> </a:t>
            </a:r>
            <a:r>
              <a:rPr lang="en-US" dirty="0" err="1"/>
              <a:t>khẩu</a:t>
            </a:r>
            <a:r>
              <a:rPr lang="en-US" dirty="0"/>
              <a:t> </a:t>
            </a:r>
            <a:r>
              <a:rPr lang="en-US" dirty="0" err="1"/>
              <a:t>có</a:t>
            </a:r>
            <a:r>
              <a:rPr lang="en-US" dirty="0"/>
              <a:t> </a:t>
            </a:r>
            <a:r>
              <a:rPr lang="en-US" dirty="0" err="1"/>
              <a:t>thể</a:t>
            </a:r>
            <a:r>
              <a:rPr lang="en-US" dirty="0"/>
              <a:t> </a:t>
            </a:r>
            <a:r>
              <a:rPr lang="en-US" dirty="0" err="1"/>
              <a:t>khởi</a:t>
            </a:r>
            <a:r>
              <a:rPr lang="en-US" dirty="0"/>
              <a:t> </a:t>
            </a:r>
            <a:r>
              <a:rPr lang="en-US" dirty="0" err="1"/>
              <a:t>kiện</a:t>
            </a:r>
            <a:r>
              <a:rPr lang="en-US" dirty="0"/>
              <a:t> </a:t>
            </a:r>
            <a:r>
              <a:rPr lang="en-US" dirty="0" err="1"/>
              <a:t>Bên</a:t>
            </a:r>
            <a:r>
              <a:rPr lang="en-US" dirty="0"/>
              <a:t> </a:t>
            </a:r>
            <a:r>
              <a:rPr lang="en-US" dirty="0" err="1"/>
              <a:t>nhập</a:t>
            </a:r>
            <a:r>
              <a:rPr lang="en-US" dirty="0"/>
              <a:t> </a:t>
            </a:r>
            <a:r>
              <a:rPr lang="en-US" dirty="0" err="1"/>
              <a:t>khẩu</a:t>
            </a:r>
            <a:r>
              <a:rPr lang="en-US" dirty="0"/>
              <a:t> </a:t>
            </a:r>
            <a:r>
              <a:rPr lang="en-US" dirty="0" err="1"/>
              <a:t>tại</a:t>
            </a:r>
            <a:r>
              <a:rPr lang="en-US" dirty="0"/>
              <a:t> VN </a:t>
            </a:r>
            <a:r>
              <a:rPr lang="en-US" dirty="0" err="1"/>
              <a:t>mặc</a:t>
            </a:r>
            <a:r>
              <a:rPr lang="en-US" dirty="0"/>
              <a:t> </a:t>
            </a:r>
            <a:r>
              <a:rPr lang="en-US" dirty="0" err="1"/>
              <a:t>dù</a:t>
            </a:r>
            <a:r>
              <a:rPr lang="en-US" dirty="0"/>
              <a:t> </a:t>
            </a:r>
            <a:r>
              <a:rPr lang="en-US" dirty="0" err="1"/>
              <a:t>hợp</a:t>
            </a:r>
            <a:r>
              <a:rPr lang="en-US" dirty="0"/>
              <a:t> </a:t>
            </a:r>
            <a:r>
              <a:rPr lang="en-US" dirty="0" err="1"/>
              <a:t>đồng</a:t>
            </a:r>
            <a:r>
              <a:rPr lang="en-US" dirty="0"/>
              <a:t> </a:t>
            </a:r>
            <a:r>
              <a:rPr lang="en-US" dirty="0" err="1"/>
              <a:t>không</a:t>
            </a:r>
            <a:r>
              <a:rPr lang="en-US" dirty="0"/>
              <a:t> </a:t>
            </a:r>
            <a:r>
              <a:rPr lang="en-US" dirty="0" err="1"/>
              <a:t>thoả</a:t>
            </a:r>
            <a:r>
              <a:rPr lang="en-US" dirty="0"/>
              <a:t> </a:t>
            </a:r>
            <a:r>
              <a:rPr lang="en-US" dirty="0" err="1"/>
              <a:t>thuận</a:t>
            </a:r>
            <a:r>
              <a:rPr lang="en-US" dirty="0"/>
              <a:t> </a:t>
            </a:r>
            <a:r>
              <a:rPr lang="en-US" dirty="0" err="1"/>
              <a:t>về</a:t>
            </a:r>
            <a:r>
              <a:rPr lang="en-US" dirty="0"/>
              <a:t> </a:t>
            </a:r>
            <a:r>
              <a:rPr lang="en-US" dirty="0" err="1"/>
              <a:t>luật</a:t>
            </a:r>
            <a:r>
              <a:rPr lang="en-US" dirty="0"/>
              <a:t> </a:t>
            </a:r>
            <a:r>
              <a:rPr lang="en-US" dirty="0" err="1"/>
              <a:t>áp</a:t>
            </a:r>
            <a:r>
              <a:rPr lang="en-US" dirty="0"/>
              <a:t> </a:t>
            </a:r>
            <a:r>
              <a:rPr lang="en-US" dirty="0" err="1"/>
              <a:t>dụng</a:t>
            </a:r>
            <a:r>
              <a:rPr lang="en-US" dirty="0"/>
              <a:t> &amp; </a:t>
            </a:r>
            <a:r>
              <a:rPr lang="en-US" dirty="0" err="1"/>
              <a:t>cơ</a:t>
            </a:r>
            <a:r>
              <a:rPr lang="en-US" dirty="0"/>
              <a:t> </a:t>
            </a:r>
            <a:r>
              <a:rPr lang="en-US" dirty="0" err="1"/>
              <a:t>quan</a:t>
            </a:r>
            <a:r>
              <a:rPr lang="en-US" dirty="0"/>
              <a:t> </a:t>
            </a:r>
            <a:r>
              <a:rPr lang="en-US" dirty="0" err="1"/>
              <a:t>giải</a:t>
            </a:r>
            <a:r>
              <a:rPr lang="en-US" dirty="0"/>
              <a:t> </a:t>
            </a:r>
            <a:r>
              <a:rPr lang="en-US" dirty="0" err="1"/>
              <a:t>quyết</a:t>
            </a:r>
            <a:r>
              <a:rPr lang="en-US" dirty="0"/>
              <a:t> </a:t>
            </a:r>
            <a:r>
              <a:rPr lang="en-US" dirty="0" err="1"/>
              <a:t>tranh</a:t>
            </a:r>
            <a:r>
              <a:rPr lang="en-US" dirty="0"/>
              <a:t> </a:t>
            </a:r>
            <a:r>
              <a:rPr lang="en-US" dirty="0" err="1"/>
              <a:t>chấp</a:t>
            </a:r>
            <a:r>
              <a:rPr lang="en-US" dirty="0"/>
              <a:t>.</a:t>
            </a:r>
            <a:endParaRPr lang="en-VN" dirty="0"/>
          </a:p>
          <a:p>
            <a:pPr lvl="1"/>
            <a:r>
              <a:rPr lang="en-US" dirty="0" err="1"/>
              <a:t>Vì</a:t>
            </a:r>
            <a:r>
              <a:rPr lang="en-US" dirty="0"/>
              <a:t> </a:t>
            </a:r>
            <a:r>
              <a:rPr lang="en-US" dirty="0" err="1"/>
              <a:t>Hợp</a:t>
            </a:r>
            <a:r>
              <a:rPr lang="en-US" dirty="0"/>
              <a:t> </a:t>
            </a:r>
            <a:r>
              <a:rPr lang="en-US" dirty="0" err="1"/>
              <a:t>đồng</a:t>
            </a:r>
            <a:r>
              <a:rPr lang="en-US" dirty="0"/>
              <a:t> </a:t>
            </a:r>
            <a:r>
              <a:rPr lang="en-US" dirty="0" err="1"/>
              <a:t>không</a:t>
            </a:r>
            <a:r>
              <a:rPr lang="en-US" dirty="0"/>
              <a:t> </a:t>
            </a:r>
            <a:r>
              <a:rPr lang="en-US" dirty="0" err="1"/>
              <a:t>thoả</a:t>
            </a:r>
            <a:r>
              <a:rPr lang="en-US" dirty="0"/>
              <a:t> </a:t>
            </a:r>
            <a:r>
              <a:rPr lang="en-US" dirty="0" err="1"/>
              <a:t>thuận</a:t>
            </a:r>
            <a:r>
              <a:rPr lang="en-US" dirty="0"/>
              <a:t> </a:t>
            </a:r>
            <a:r>
              <a:rPr lang="en-US" dirty="0" err="1"/>
              <a:t>Trọng</a:t>
            </a:r>
            <a:r>
              <a:rPr lang="en-US" dirty="0"/>
              <a:t> </a:t>
            </a:r>
            <a:r>
              <a:rPr lang="en-US" dirty="0" err="1"/>
              <a:t>tài</a:t>
            </a:r>
            <a:r>
              <a:rPr lang="en-US" dirty="0"/>
              <a:t> </a:t>
            </a:r>
            <a:r>
              <a:rPr lang="en-US" dirty="0" err="1"/>
              <a:t>giải</a:t>
            </a:r>
            <a:r>
              <a:rPr lang="en-US" dirty="0"/>
              <a:t> </a:t>
            </a:r>
            <a:r>
              <a:rPr lang="en-US" dirty="0" err="1"/>
              <a:t>quyết</a:t>
            </a:r>
            <a:r>
              <a:rPr lang="en-US" dirty="0"/>
              <a:t> </a:t>
            </a:r>
            <a:r>
              <a:rPr lang="en-US" dirty="0" err="1"/>
              <a:t>tranh</a:t>
            </a:r>
            <a:r>
              <a:rPr lang="en-US" dirty="0"/>
              <a:t> </a:t>
            </a:r>
            <a:r>
              <a:rPr lang="en-US" dirty="0" err="1"/>
              <a:t>chấp</a:t>
            </a:r>
            <a:r>
              <a:rPr lang="en-US" dirty="0"/>
              <a:t> </a:t>
            </a:r>
            <a:r>
              <a:rPr lang="en-US" dirty="0" err="1"/>
              <a:t>nên</a:t>
            </a:r>
            <a:r>
              <a:rPr lang="en-US" dirty="0"/>
              <a:t> </a:t>
            </a:r>
            <a:r>
              <a:rPr lang="en-US" dirty="0" err="1"/>
              <a:t>Bên</a:t>
            </a:r>
            <a:r>
              <a:rPr lang="en-US" dirty="0"/>
              <a:t> </a:t>
            </a:r>
            <a:r>
              <a:rPr lang="en-US" dirty="0" err="1"/>
              <a:t>xuất</a:t>
            </a:r>
            <a:r>
              <a:rPr lang="en-US" dirty="0"/>
              <a:t> </a:t>
            </a:r>
            <a:r>
              <a:rPr lang="en-US" dirty="0" err="1"/>
              <a:t>khẩu</a:t>
            </a:r>
            <a:r>
              <a:rPr lang="en-US" dirty="0"/>
              <a:t> </a:t>
            </a:r>
            <a:r>
              <a:rPr lang="en-US" dirty="0" err="1"/>
              <a:t>có</a:t>
            </a:r>
            <a:r>
              <a:rPr lang="en-US" dirty="0"/>
              <a:t> </a:t>
            </a:r>
            <a:r>
              <a:rPr lang="en-US" dirty="0" err="1"/>
              <a:t>thể</a:t>
            </a:r>
            <a:r>
              <a:rPr lang="en-US" dirty="0"/>
              <a:t> </a:t>
            </a:r>
            <a:r>
              <a:rPr lang="en-US" dirty="0" err="1"/>
              <a:t>khởi</a:t>
            </a:r>
            <a:r>
              <a:rPr lang="en-US" dirty="0"/>
              <a:t> </a:t>
            </a:r>
            <a:r>
              <a:rPr lang="en-US" dirty="0" err="1"/>
              <a:t>kiện</a:t>
            </a:r>
            <a:r>
              <a:rPr lang="en-US" dirty="0"/>
              <a:t> </a:t>
            </a:r>
            <a:r>
              <a:rPr lang="en-US" dirty="0" err="1"/>
              <a:t>Bên</a:t>
            </a:r>
            <a:r>
              <a:rPr lang="en-US" dirty="0"/>
              <a:t> </a:t>
            </a:r>
            <a:r>
              <a:rPr lang="en-US" dirty="0" err="1"/>
              <a:t>nhập</a:t>
            </a:r>
            <a:r>
              <a:rPr lang="en-US" dirty="0"/>
              <a:t> </a:t>
            </a:r>
            <a:r>
              <a:rPr lang="en-US" dirty="0" err="1"/>
              <a:t>khẩu</a:t>
            </a:r>
            <a:r>
              <a:rPr lang="en-US" dirty="0"/>
              <a:t> ra Toà </a:t>
            </a:r>
            <a:r>
              <a:rPr lang="en-US" dirty="0" err="1"/>
              <a:t>án</a:t>
            </a:r>
            <a:r>
              <a:rPr lang="en-US" dirty="0"/>
              <a:t> VN.</a:t>
            </a:r>
            <a:endParaRPr lang="en-VN" dirty="0"/>
          </a:p>
        </p:txBody>
      </p:sp>
    </p:spTree>
    <p:extLst>
      <p:ext uri="{BB962C8B-B14F-4D97-AF65-F5344CB8AC3E}">
        <p14:creationId xmlns:p14="http://schemas.microsoft.com/office/powerpoint/2010/main" val="2440314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2D775-E25D-F246-BF9D-11D574396859}"/>
              </a:ext>
            </a:extLst>
          </p:cNvPr>
          <p:cNvSpPr>
            <a:spLocks noGrp="1"/>
          </p:cNvSpPr>
          <p:nvPr>
            <p:ph type="title"/>
          </p:nvPr>
        </p:nvSpPr>
        <p:spPr/>
        <p:txBody>
          <a:bodyPr/>
          <a:lstStyle/>
          <a:p>
            <a:r>
              <a:rPr lang="en-VN" dirty="0"/>
              <a:t>Khởi kiện nước ngoài (2)</a:t>
            </a:r>
          </a:p>
        </p:txBody>
      </p:sp>
      <p:sp>
        <p:nvSpPr>
          <p:cNvPr id="3" name="Content Placeholder 2">
            <a:extLst>
              <a:ext uri="{FF2B5EF4-FFF2-40B4-BE49-F238E27FC236}">
                <a16:creationId xmlns:a16="http://schemas.microsoft.com/office/drawing/2014/main" id="{529EE803-D2A8-5849-99E8-0A007557E48E}"/>
              </a:ext>
            </a:extLst>
          </p:cNvPr>
          <p:cNvSpPr>
            <a:spLocks noGrp="1"/>
          </p:cNvSpPr>
          <p:nvPr>
            <p:ph idx="1"/>
          </p:nvPr>
        </p:nvSpPr>
        <p:spPr/>
        <p:txBody>
          <a:bodyPr/>
          <a:lstStyle/>
          <a:p>
            <a:pPr>
              <a:lnSpc>
                <a:spcPts val="2200"/>
              </a:lnSpc>
              <a:spcAft>
                <a:spcPts val="500"/>
              </a:spcAft>
            </a:pPr>
            <a:r>
              <a:rPr lang="en-US" dirty="0" err="1">
                <a:effectLst/>
                <a:ea typeface="Times New Roman" panose="02020603050405020304" pitchFamily="18" charset="0"/>
              </a:rPr>
              <a:t>Đáp</a:t>
            </a:r>
            <a:r>
              <a:rPr lang="en-US" dirty="0">
                <a:effectLst/>
                <a:ea typeface="Times New Roman" panose="02020603050405020304" pitchFamily="18" charset="0"/>
              </a:rPr>
              <a:t> </a:t>
            </a:r>
            <a:r>
              <a:rPr lang="en-US" dirty="0" err="1">
                <a:effectLst/>
                <a:ea typeface="Times New Roman" panose="02020603050405020304" pitchFamily="18" charset="0"/>
              </a:rPr>
              <a:t>án</a:t>
            </a:r>
            <a:r>
              <a:rPr lang="en-US" dirty="0">
                <a:effectLst/>
                <a:ea typeface="Times New Roman" panose="02020603050405020304" pitchFamily="18" charset="0"/>
              </a:rPr>
              <a:t> (</a:t>
            </a:r>
            <a:r>
              <a:rPr lang="en-US" dirty="0" err="1">
                <a:effectLst/>
                <a:ea typeface="Times New Roman" panose="02020603050405020304" pitchFamily="18" charset="0"/>
              </a:rPr>
              <a:t>tiếp</a:t>
            </a:r>
            <a:r>
              <a:rPr lang="en-US" dirty="0">
                <a:effectLst/>
                <a:ea typeface="Times New Roman" panose="02020603050405020304" pitchFamily="18" charset="0"/>
              </a:rPr>
              <a:t>):</a:t>
            </a:r>
          </a:p>
          <a:p>
            <a:pPr lvl="1">
              <a:lnSpc>
                <a:spcPts val="2200"/>
              </a:lnSpc>
              <a:spcAft>
                <a:spcPts val="500"/>
              </a:spcAft>
            </a:pPr>
            <a:r>
              <a:rPr lang="en-US" sz="1900" dirty="0" err="1"/>
              <a:t>Điểm</a:t>
            </a:r>
            <a:r>
              <a:rPr lang="en-US" sz="1900" dirty="0"/>
              <a:t> </a:t>
            </a:r>
            <a:r>
              <a:rPr lang="en-US" sz="1900" dirty="0" err="1"/>
              <a:t>đ</a:t>
            </a:r>
            <a:r>
              <a:rPr lang="en-US" sz="1900" dirty="0"/>
              <a:t>, </a:t>
            </a:r>
            <a:r>
              <a:rPr lang="en-US" sz="1900" dirty="0" err="1"/>
              <a:t>khoản</a:t>
            </a:r>
            <a:r>
              <a:rPr lang="en-US" sz="1900" dirty="0"/>
              <a:t> 1, Điều 469, BLTTDS </a:t>
            </a:r>
            <a:r>
              <a:rPr lang="en-US" sz="1900" dirty="0" err="1"/>
              <a:t>năm</a:t>
            </a:r>
            <a:r>
              <a:rPr lang="en-US" sz="1900" dirty="0"/>
              <a:t> 2015 </a:t>
            </a:r>
            <a:r>
              <a:rPr lang="en-US" sz="1900" dirty="0" err="1"/>
              <a:t>quy</a:t>
            </a:r>
            <a:r>
              <a:rPr lang="en-US" sz="1900" dirty="0"/>
              <a:t> </a:t>
            </a:r>
            <a:r>
              <a:rPr lang="en-US" sz="1900" dirty="0" err="1"/>
              <a:t>định</a:t>
            </a:r>
            <a:r>
              <a:rPr lang="en-US" sz="1900" dirty="0"/>
              <a:t>: Toà </a:t>
            </a:r>
            <a:r>
              <a:rPr lang="en-US" sz="1900" dirty="0" err="1"/>
              <a:t>án</a:t>
            </a:r>
            <a:r>
              <a:rPr lang="en-US" sz="1900" dirty="0"/>
              <a:t> VN </a:t>
            </a:r>
            <a:r>
              <a:rPr lang="en-US" sz="1900" dirty="0" err="1"/>
              <a:t>có</a:t>
            </a:r>
            <a:r>
              <a:rPr lang="en-US" sz="1900" dirty="0"/>
              <a:t> </a:t>
            </a:r>
            <a:r>
              <a:rPr lang="en-US" sz="1900" dirty="0" err="1"/>
              <a:t>thẩm</a:t>
            </a:r>
            <a:r>
              <a:rPr lang="en-US" sz="1900" dirty="0"/>
              <a:t> </a:t>
            </a:r>
            <a:r>
              <a:rPr lang="en-US" sz="1900" dirty="0" err="1"/>
              <a:t>quyền</a:t>
            </a:r>
            <a:r>
              <a:rPr lang="en-US" sz="1900" dirty="0"/>
              <a:t> </a:t>
            </a:r>
            <a:r>
              <a:rPr lang="en-US" sz="1900" dirty="0" err="1"/>
              <a:t>giải</a:t>
            </a:r>
            <a:r>
              <a:rPr lang="en-US" sz="1900" dirty="0"/>
              <a:t> </a:t>
            </a:r>
            <a:r>
              <a:rPr lang="en-US" sz="1900" dirty="0" err="1"/>
              <a:t>quyết</a:t>
            </a:r>
            <a:r>
              <a:rPr lang="en-US" sz="1900" dirty="0"/>
              <a:t> </a:t>
            </a:r>
            <a:r>
              <a:rPr lang="en-US" sz="1900" dirty="0" err="1"/>
              <a:t>các</a:t>
            </a:r>
            <a:r>
              <a:rPr lang="en-US" sz="1900" dirty="0"/>
              <a:t> </a:t>
            </a:r>
            <a:r>
              <a:rPr lang="en-US" sz="1900" dirty="0" err="1"/>
              <a:t>vụ</a:t>
            </a:r>
            <a:r>
              <a:rPr lang="en-US" sz="1900" dirty="0"/>
              <a:t> </a:t>
            </a:r>
            <a:r>
              <a:rPr lang="en-US" sz="1900" dirty="0" err="1"/>
              <a:t>việc</a:t>
            </a:r>
            <a:r>
              <a:rPr lang="en-US" sz="1900" dirty="0"/>
              <a:t> </a:t>
            </a:r>
            <a:r>
              <a:rPr lang="en-US" sz="1900" dirty="0" err="1"/>
              <a:t>dân</a:t>
            </a:r>
            <a:r>
              <a:rPr lang="en-US" sz="1900" dirty="0"/>
              <a:t> </a:t>
            </a:r>
            <a:r>
              <a:rPr lang="en-US" sz="1900" dirty="0" err="1"/>
              <a:t>sự</a:t>
            </a:r>
            <a:r>
              <a:rPr lang="en-US" sz="1900" dirty="0"/>
              <a:t> </a:t>
            </a:r>
            <a:r>
              <a:rPr lang="en-US" sz="1900" dirty="0" err="1"/>
              <a:t>có</a:t>
            </a:r>
            <a:r>
              <a:rPr lang="en-US" sz="1900" dirty="0"/>
              <a:t> </a:t>
            </a:r>
            <a:r>
              <a:rPr lang="en-US" sz="1900" dirty="0" err="1"/>
              <a:t>yếu</a:t>
            </a:r>
            <a:r>
              <a:rPr lang="en-US" sz="1900" dirty="0"/>
              <a:t> </a:t>
            </a:r>
            <a:r>
              <a:rPr lang="en-US" sz="1900" dirty="0" err="1"/>
              <a:t>tố</a:t>
            </a:r>
            <a:r>
              <a:rPr lang="en-US" sz="1900" dirty="0"/>
              <a:t> NN </a:t>
            </a:r>
            <a:r>
              <a:rPr lang="en-US" sz="1900" dirty="0" err="1"/>
              <a:t>trong</a:t>
            </a:r>
            <a:r>
              <a:rPr lang="en-US" sz="1900" dirty="0"/>
              <a:t> </a:t>
            </a:r>
            <a:r>
              <a:rPr lang="en-US" sz="1900" dirty="0" err="1"/>
              <a:t>những</a:t>
            </a:r>
            <a:r>
              <a:rPr lang="en-US" sz="1900" dirty="0"/>
              <a:t> </a:t>
            </a:r>
            <a:r>
              <a:rPr lang="en-US" sz="1900" dirty="0" err="1"/>
              <a:t>trường</a:t>
            </a:r>
            <a:r>
              <a:rPr lang="en-US" sz="1900" dirty="0"/>
              <a:t> </a:t>
            </a:r>
            <a:r>
              <a:rPr lang="en-US" sz="1900" dirty="0" err="1"/>
              <a:t>hợp</a:t>
            </a:r>
            <a:r>
              <a:rPr lang="en-US" sz="1900" dirty="0"/>
              <a:t> </a:t>
            </a:r>
            <a:r>
              <a:rPr lang="en-US" sz="1900" dirty="0" err="1"/>
              <a:t>sau</a:t>
            </a:r>
            <a:r>
              <a:rPr lang="en-US" sz="1900" dirty="0"/>
              <a:t> </a:t>
            </a:r>
            <a:r>
              <a:rPr lang="en-US" sz="1900" dirty="0" err="1"/>
              <a:t>đây</a:t>
            </a:r>
            <a:r>
              <a:rPr lang="en-US" sz="1900" dirty="0"/>
              <a:t>: </a:t>
            </a:r>
            <a:r>
              <a:rPr lang="en-US" sz="1900" dirty="0" err="1"/>
              <a:t>Vụ</a:t>
            </a:r>
            <a:r>
              <a:rPr lang="en-US" sz="1900" dirty="0"/>
              <a:t> </a:t>
            </a:r>
            <a:r>
              <a:rPr lang="en-US" sz="1900" dirty="0" err="1"/>
              <a:t>việc</a:t>
            </a:r>
            <a:r>
              <a:rPr lang="en-US" sz="1900" dirty="0"/>
              <a:t> </a:t>
            </a:r>
            <a:r>
              <a:rPr lang="en-US" sz="1900" dirty="0" err="1"/>
              <a:t>về</a:t>
            </a:r>
            <a:r>
              <a:rPr lang="en-US" sz="1900" dirty="0"/>
              <a:t> </a:t>
            </a:r>
            <a:r>
              <a:rPr lang="en-US" sz="1900" dirty="0" err="1"/>
              <a:t>quan</a:t>
            </a:r>
            <a:r>
              <a:rPr lang="en-US" sz="1900" dirty="0"/>
              <a:t> </a:t>
            </a:r>
            <a:r>
              <a:rPr lang="en-US" sz="1900" dirty="0" err="1"/>
              <a:t>hệ</a:t>
            </a:r>
            <a:r>
              <a:rPr lang="en-US" sz="1900" dirty="0"/>
              <a:t> </a:t>
            </a:r>
            <a:r>
              <a:rPr lang="en-US" sz="1900" dirty="0" err="1"/>
              <a:t>dân</a:t>
            </a:r>
            <a:r>
              <a:rPr lang="en-US" sz="1900" dirty="0"/>
              <a:t> </a:t>
            </a:r>
            <a:r>
              <a:rPr lang="en-US" sz="1900" dirty="0" err="1"/>
              <a:t>sự</a:t>
            </a:r>
            <a:r>
              <a:rPr lang="en-US" sz="1900" dirty="0"/>
              <a:t> </a:t>
            </a:r>
            <a:r>
              <a:rPr lang="en-US" sz="1900" dirty="0" err="1"/>
              <a:t>mà</a:t>
            </a:r>
            <a:r>
              <a:rPr lang="en-US" sz="1900" dirty="0"/>
              <a:t> </a:t>
            </a:r>
            <a:r>
              <a:rPr lang="en-US" sz="1900" dirty="0" err="1"/>
              <a:t>việc</a:t>
            </a:r>
            <a:r>
              <a:rPr lang="en-US" sz="1900" dirty="0"/>
              <a:t> </a:t>
            </a:r>
            <a:r>
              <a:rPr lang="en-US" sz="1900" dirty="0" err="1"/>
              <a:t>xác</a:t>
            </a:r>
            <a:r>
              <a:rPr lang="en-US" sz="1900" dirty="0"/>
              <a:t> </a:t>
            </a:r>
            <a:r>
              <a:rPr lang="en-US" sz="1900" dirty="0" err="1"/>
              <a:t>lập</a:t>
            </a:r>
            <a:r>
              <a:rPr lang="en-US" sz="1900" dirty="0"/>
              <a:t>, </a:t>
            </a:r>
            <a:r>
              <a:rPr lang="en-US" sz="1900" dirty="0" err="1"/>
              <a:t>thay</a:t>
            </a:r>
            <a:r>
              <a:rPr lang="en-US" sz="1900" dirty="0"/>
              <a:t> </a:t>
            </a:r>
            <a:r>
              <a:rPr lang="en-US" sz="1900" dirty="0" err="1"/>
              <a:t>đổi</a:t>
            </a:r>
            <a:r>
              <a:rPr lang="en-US" sz="1900" dirty="0"/>
              <a:t>, </a:t>
            </a:r>
            <a:r>
              <a:rPr lang="en-US" sz="1900" dirty="0" err="1"/>
              <a:t>chấm</a:t>
            </a:r>
            <a:r>
              <a:rPr lang="en-US" sz="1900" dirty="0"/>
              <a:t> </a:t>
            </a:r>
            <a:r>
              <a:rPr lang="en-US" sz="1900" dirty="0" err="1"/>
              <a:t>dứt</a:t>
            </a:r>
            <a:r>
              <a:rPr lang="en-US" sz="1900" dirty="0"/>
              <a:t> </a:t>
            </a:r>
            <a:r>
              <a:rPr lang="en-US" sz="1900" dirty="0" err="1"/>
              <a:t>quan</a:t>
            </a:r>
            <a:r>
              <a:rPr lang="en-US" sz="1900" dirty="0"/>
              <a:t> </a:t>
            </a:r>
            <a:r>
              <a:rPr lang="en-US" sz="1900" dirty="0" err="1"/>
              <a:t>hệ</a:t>
            </a:r>
            <a:r>
              <a:rPr lang="en-US" sz="1900" dirty="0"/>
              <a:t> </a:t>
            </a:r>
            <a:r>
              <a:rPr lang="en-US" sz="1900" dirty="0" err="1"/>
              <a:t>đó</a:t>
            </a:r>
            <a:r>
              <a:rPr lang="en-US" sz="1900" dirty="0"/>
              <a:t> </a:t>
            </a:r>
            <a:r>
              <a:rPr lang="en-US" sz="1900" dirty="0" err="1"/>
              <a:t>xảy</a:t>
            </a:r>
            <a:r>
              <a:rPr lang="en-US" sz="1900" dirty="0"/>
              <a:t> ra </a:t>
            </a:r>
            <a:r>
              <a:rPr lang="en-US" sz="1900" dirty="0" err="1"/>
              <a:t>ở</a:t>
            </a:r>
            <a:r>
              <a:rPr lang="en-US" sz="1900" dirty="0"/>
              <a:t> VN, </a:t>
            </a:r>
            <a:r>
              <a:rPr lang="en-US" sz="1900" dirty="0" err="1"/>
              <a:t>đối</a:t>
            </a:r>
            <a:r>
              <a:rPr lang="en-US" sz="1900" dirty="0"/>
              <a:t> </a:t>
            </a:r>
            <a:r>
              <a:rPr lang="en-US" sz="1900" dirty="0" err="1"/>
              <a:t>tượng</a:t>
            </a:r>
            <a:r>
              <a:rPr lang="en-US" sz="1900" dirty="0"/>
              <a:t> </a:t>
            </a:r>
            <a:r>
              <a:rPr lang="en-US" sz="1900" dirty="0" err="1"/>
              <a:t>của</a:t>
            </a:r>
            <a:r>
              <a:rPr lang="en-US" sz="1900" dirty="0"/>
              <a:t> </a:t>
            </a:r>
            <a:r>
              <a:rPr lang="en-US" sz="1900" dirty="0" err="1"/>
              <a:t>quan</a:t>
            </a:r>
            <a:r>
              <a:rPr lang="en-US" sz="1900" dirty="0"/>
              <a:t> </a:t>
            </a:r>
            <a:r>
              <a:rPr lang="en-US" sz="1900" dirty="0" err="1"/>
              <a:t>hệ</a:t>
            </a:r>
            <a:r>
              <a:rPr lang="en-US" sz="1900" dirty="0"/>
              <a:t> </a:t>
            </a:r>
            <a:r>
              <a:rPr lang="en-US" sz="1900" dirty="0" err="1"/>
              <a:t>đó</a:t>
            </a:r>
            <a:r>
              <a:rPr lang="en-US" sz="1900" dirty="0"/>
              <a:t> </a:t>
            </a:r>
            <a:r>
              <a:rPr lang="en-US" sz="1900" dirty="0" err="1"/>
              <a:t>là</a:t>
            </a:r>
            <a:r>
              <a:rPr lang="en-US" sz="1900" dirty="0"/>
              <a:t> </a:t>
            </a:r>
            <a:r>
              <a:rPr lang="en-US" sz="1900" dirty="0" err="1"/>
              <a:t>tài</a:t>
            </a:r>
            <a:r>
              <a:rPr lang="en-US" sz="1900" dirty="0"/>
              <a:t> </a:t>
            </a:r>
            <a:r>
              <a:rPr lang="en-US" sz="1900" dirty="0" err="1"/>
              <a:t>sản</a:t>
            </a:r>
            <a:r>
              <a:rPr lang="en-US" sz="1900" dirty="0"/>
              <a:t> </a:t>
            </a:r>
            <a:r>
              <a:rPr lang="en-US" sz="1900" dirty="0" err="1"/>
              <a:t>trên</a:t>
            </a:r>
            <a:r>
              <a:rPr lang="en-US" sz="1900" dirty="0"/>
              <a:t> </a:t>
            </a:r>
            <a:r>
              <a:rPr lang="en-US" sz="1900" dirty="0" err="1"/>
              <a:t>lãnh</a:t>
            </a:r>
            <a:r>
              <a:rPr lang="en-US" sz="1900" dirty="0"/>
              <a:t> </a:t>
            </a:r>
            <a:r>
              <a:rPr lang="en-US" sz="1900" dirty="0" err="1"/>
              <a:t>thổ</a:t>
            </a:r>
            <a:r>
              <a:rPr lang="en-US" sz="1900" dirty="0"/>
              <a:t> VN </a:t>
            </a:r>
            <a:r>
              <a:rPr lang="en-US" sz="1900" dirty="0" err="1"/>
              <a:t>hoặc</a:t>
            </a:r>
            <a:r>
              <a:rPr lang="en-US" sz="1900" dirty="0"/>
              <a:t> </a:t>
            </a:r>
            <a:r>
              <a:rPr lang="en-US" sz="1900" dirty="0" err="1"/>
              <a:t>công</a:t>
            </a:r>
            <a:r>
              <a:rPr lang="en-US" sz="1900" dirty="0"/>
              <a:t> </a:t>
            </a:r>
            <a:r>
              <a:rPr lang="en-US" sz="1900" dirty="0" err="1"/>
              <a:t>việc</a:t>
            </a:r>
            <a:r>
              <a:rPr lang="en-US" sz="1900" dirty="0"/>
              <a:t> </a:t>
            </a:r>
            <a:r>
              <a:rPr lang="en-US" sz="1900" dirty="0" err="1"/>
              <a:t>được</a:t>
            </a:r>
            <a:r>
              <a:rPr lang="en-US" sz="1900" dirty="0"/>
              <a:t> </a:t>
            </a:r>
            <a:r>
              <a:rPr lang="en-US" sz="1900" dirty="0" err="1"/>
              <a:t>thực</a:t>
            </a:r>
            <a:r>
              <a:rPr lang="en-US" sz="1900" dirty="0"/>
              <a:t> </a:t>
            </a:r>
            <a:r>
              <a:rPr lang="en-US" sz="1900" dirty="0" err="1"/>
              <a:t>hiện</a:t>
            </a:r>
            <a:r>
              <a:rPr lang="en-US" sz="1900" dirty="0"/>
              <a:t> </a:t>
            </a:r>
            <a:r>
              <a:rPr lang="en-US" sz="1900" dirty="0" err="1"/>
              <a:t>trên</a:t>
            </a:r>
            <a:r>
              <a:rPr lang="en-US" sz="1900" dirty="0"/>
              <a:t> </a:t>
            </a:r>
            <a:r>
              <a:rPr lang="en-US" sz="1900" dirty="0" err="1"/>
              <a:t>lãnh</a:t>
            </a:r>
            <a:r>
              <a:rPr lang="en-US" sz="1900" dirty="0"/>
              <a:t> </a:t>
            </a:r>
            <a:r>
              <a:rPr lang="en-US" sz="1900" dirty="0" err="1"/>
              <a:t>thổ</a:t>
            </a:r>
            <a:r>
              <a:rPr lang="en-US" sz="1900" dirty="0"/>
              <a:t> VN</a:t>
            </a:r>
            <a:r>
              <a:rPr lang="en-VN" sz="1900" dirty="0"/>
              <a:t> </a:t>
            </a:r>
          </a:p>
          <a:p>
            <a:pPr lvl="1">
              <a:lnSpc>
                <a:spcPts val="2200"/>
              </a:lnSpc>
              <a:spcAft>
                <a:spcPts val="500"/>
              </a:spcAft>
            </a:pPr>
            <a:r>
              <a:rPr lang="en-US" sz="1900" dirty="0" err="1">
                <a:effectLst/>
                <a:ea typeface="Times New Roman" panose="02020603050405020304" pitchFamily="18" charset="0"/>
              </a:rPr>
              <a:t>Xác</a:t>
            </a:r>
            <a:r>
              <a:rPr lang="en-US" sz="1900" dirty="0">
                <a:effectLst/>
                <a:ea typeface="Times New Roman" panose="02020603050405020304" pitchFamily="18" charset="0"/>
              </a:rPr>
              <a:t> </a:t>
            </a:r>
            <a:r>
              <a:rPr lang="en-US" sz="1900" dirty="0" err="1">
                <a:effectLst/>
                <a:ea typeface="Times New Roman" panose="02020603050405020304" pitchFamily="18" charset="0"/>
              </a:rPr>
              <a:t>định</a:t>
            </a:r>
            <a:r>
              <a:rPr lang="en-US" sz="1900" dirty="0">
                <a:effectLst/>
                <a:ea typeface="Times New Roman" panose="02020603050405020304" pitchFamily="18" charset="0"/>
              </a:rPr>
              <a:t> </a:t>
            </a:r>
            <a:r>
              <a:rPr lang="en-US" sz="1900" dirty="0" err="1">
                <a:effectLst/>
                <a:ea typeface="Times New Roman" panose="02020603050405020304" pitchFamily="18" charset="0"/>
              </a:rPr>
              <a:t>Luật</a:t>
            </a:r>
            <a:r>
              <a:rPr lang="en-US" sz="1900" dirty="0">
                <a:effectLst/>
                <a:ea typeface="Times New Roman" panose="02020603050405020304" pitchFamily="18" charset="0"/>
              </a:rPr>
              <a:t> </a:t>
            </a:r>
            <a:r>
              <a:rPr lang="en-US" sz="1900" dirty="0" err="1">
                <a:effectLst/>
                <a:ea typeface="Times New Roman" panose="02020603050405020304" pitchFamily="18" charset="0"/>
              </a:rPr>
              <a:t>áp</a:t>
            </a:r>
            <a:r>
              <a:rPr lang="en-US" sz="1900" dirty="0">
                <a:effectLst/>
                <a:ea typeface="Times New Roman" panose="02020603050405020304" pitchFamily="18" charset="0"/>
              </a:rPr>
              <a:t> </a:t>
            </a:r>
            <a:r>
              <a:rPr lang="en-US" sz="1900" dirty="0" err="1">
                <a:effectLst/>
                <a:ea typeface="Times New Roman" panose="02020603050405020304" pitchFamily="18" charset="0"/>
              </a:rPr>
              <a:t>dụng</a:t>
            </a:r>
            <a:r>
              <a:rPr lang="en-US" sz="1900" dirty="0">
                <a:effectLst/>
                <a:ea typeface="Times New Roman" panose="02020603050405020304" pitchFamily="18" charset="0"/>
              </a:rPr>
              <a:t> </a:t>
            </a:r>
            <a:r>
              <a:rPr lang="en-US" sz="1900" dirty="0" err="1">
                <a:effectLst/>
                <a:ea typeface="Times New Roman" panose="02020603050405020304" pitchFamily="18" charset="0"/>
              </a:rPr>
              <a:t>cho</a:t>
            </a:r>
            <a:r>
              <a:rPr lang="en-US" sz="1900" dirty="0">
                <a:effectLst/>
                <a:ea typeface="Times New Roman" panose="02020603050405020304" pitchFamily="18" charset="0"/>
              </a:rPr>
              <a:t> </a:t>
            </a:r>
            <a:r>
              <a:rPr lang="en-US" sz="1900" dirty="0" err="1">
                <a:effectLst/>
                <a:ea typeface="Times New Roman" panose="02020603050405020304" pitchFamily="18" charset="0"/>
              </a:rPr>
              <a:t>Hợp</a:t>
            </a:r>
            <a:r>
              <a:rPr lang="en-US" sz="1900" dirty="0">
                <a:effectLst/>
                <a:ea typeface="Times New Roman" panose="02020603050405020304" pitchFamily="18" charset="0"/>
              </a:rPr>
              <a:t> </a:t>
            </a:r>
            <a:r>
              <a:rPr lang="en-US" sz="1900" dirty="0" err="1">
                <a:effectLst/>
                <a:ea typeface="Times New Roman" panose="02020603050405020304" pitchFamily="18" charset="0"/>
              </a:rPr>
              <a:t>đồng</a:t>
            </a:r>
            <a:r>
              <a:rPr lang="en-US" sz="1900" dirty="0">
                <a:effectLst/>
                <a:ea typeface="Times New Roman" panose="02020603050405020304" pitchFamily="18" charset="0"/>
              </a:rPr>
              <a:t> </a:t>
            </a:r>
            <a:r>
              <a:rPr lang="en-US" sz="1900" dirty="0" err="1">
                <a:effectLst/>
                <a:ea typeface="Times New Roman" panose="02020603050405020304" pitchFamily="18" charset="0"/>
              </a:rPr>
              <a:t>là</a:t>
            </a:r>
            <a:r>
              <a:rPr lang="en-US" sz="1900" dirty="0">
                <a:effectLst/>
                <a:ea typeface="Times New Roman" panose="02020603050405020304" pitchFamily="18" charset="0"/>
              </a:rPr>
              <a:t> </a:t>
            </a:r>
            <a:r>
              <a:rPr lang="en-US" sz="1900" dirty="0" err="1">
                <a:effectLst/>
                <a:ea typeface="Times New Roman" panose="02020603050405020304" pitchFamily="18" charset="0"/>
              </a:rPr>
              <a:t>Luật</a:t>
            </a:r>
            <a:r>
              <a:rPr lang="en-US" sz="1900" dirty="0">
                <a:effectLst/>
                <a:ea typeface="Times New Roman" panose="02020603050405020304" pitchFamily="18" charset="0"/>
              </a:rPr>
              <a:t> VN </a:t>
            </a:r>
            <a:r>
              <a:rPr lang="en-US" sz="1900" dirty="0" err="1">
                <a:effectLst/>
                <a:ea typeface="Times New Roman" panose="02020603050405020304" pitchFamily="18" charset="0"/>
              </a:rPr>
              <a:t>vì</a:t>
            </a:r>
            <a:r>
              <a:rPr lang="en-US" sz="1900" dirty="0">
                <a:effectLst/>
                <a:ea typeface="Times New Roman" panose="02020603050405020304" pitchFamily="18" charset="0"/>
              </a:rPr>
              <a:t> </a:t>
            </a:r>
            <a:r>
              <a:rPr lang="en-US" sz="1900" dirty="0" err="1">
                <a:effectLst/>
                <a:ea typeface="Times New Roman" panose="02020603050405020304" pitchFamily="18" charset="0"/>
              </a:rPr>
              <a:t>căn</a:t>
            </a:r>
            <a:r>
              <a:rPr lang="en-US" sz="1900" dirty="0">
                <a:effectLst/>
                <a:ea typeface="Times New Roman" panose="02020603050405020304" pitchFamily="18" charset="0"/>
              </a:rPr>
              <a:t> </a:t>
            </a:r>
            <a:r>
              <a:rPr lang="en-US" sz="1900" dirty="0" err="1">
                <a:effectLst/>
                <a:ea typeface="Times New Roman" panose="02020603050405020304" pitchFamily="18" charset="0"/>
              </a:rPr>
              <a:t>cứ</a:t>
            </a:r>
            <a:r>
              <a:rPr lang="en-US" sz="1900" dirty="0">
                <a:effectLst/>
                <a:ea typeface="Times New Roman" panose="02020603050405020304" pitchFamily="18" charset="0"/>
              </a:rPr>
              <a:t> </a:t>
            </a:r>
            <a:r>
              <a:rPr lang="en-US" sz="1900" dirty="0" err="1">
                <a:ea typeface="Times New Roman" panose="02020603050405020304" pitchFamily="18" charset="0"/>
              </a:rPr>
              <a:t>k</a:t>
            </a:r>
            <a:r>
              <a:rPr lang="en-US" sz="1900" dirty="0" err="1">
                <a:effectLst/>
                <a:ea typeface="Times New Roman" panose="02020603050405020304" pitchFamily="18" charset="0"/>
              </a:rPr>
              <a:t>hoản</a:t>
            </a:r>
            <a:r>
              <a:rPr lang="en-US" sz="1900" dirty="0">
                <a:effectLst/>
                <a:ea typeface="Times New Roman" panose="02020603050405020304" pitchFamily="18" charset="0"/>
              </a:rPr>
              <a:t> 1 &amp; 2, Điều 683, BLDS </a:t>
            </a:r>
            <a:r>
              <a:rPr lang="en-US" sz="1900" dirty="0" err="1">
                <a:effectLst/>
                <a:ea typeface="Times New Roman" panose="02020603050405020304" pitchFamily="18" charset="0"/>
              </a:rPr>
              <a:t>năm</a:t>
            </a:r>
            <a:r>
              <a:rPr lang="en-US" sz="1900" dirty="0">
                <a:effectLst/>
                <a:ea typeface="Times New Roman" panose="02020603050405020304" pitchFamily="18" charset="0"/>
              </a:rPr>
              <a:t> 2015 </a:t>
            </a:r>
            <a:r>
              <a:rPr lang="en-US" sz="1900" dirty="0" err="1">
                <a:effectLst/>
                <a:ea typeface="Times New Roman" panose="02020603050405020304" pitchFamily="18" charset="0"/>
              </a:rPr>
              <a:t>quy</a:t>
            </a:r>
            <a:r>
              <a:rPr lang="en-US" sz="1900" dirty="0">
                <a:effectLst/>
                <a:ea typeface="Times New Roman" panose="02020603050405020304" pitchFamily="18" charset="0"/>
              </a:rPr>
              <a:t> </a:t>
            </a:r>
            <a:r>
              <a:rPr lang="en-US" sz="1900" dirty="0" err="1">
                <a:effectLst/>
                <a:ea typeface="Times New Roman" panose="02020603050405020304" pitchFamily="18" charset="0"/>
              </a:rPr>
              <a:t>định</a:t>
            </a:r>
            <a:r>
              <a:rPr lang="en-US" sz="1900" dirty="0">
                <a:effectLst/>
                <a:ea typeface="Times New Roman" panose="02020603050405020304" pitchFamily="18" charset="0"/>
              </a:rPr>
              <a:t>: </a:t>
            </a:r>
            <a:r>
              <a:rPr lang="en-US" sz="1900" dirty="0" err="1">
                <a:effectLst/>
                <a:ea typeface="Times New Roman" panose="02020603050405020304" pitchFamily="18" charset="0"/>
              </a:rPr>
              <a:t>Trường</a:t>
            </a:r>
            <a:r>
              <a:rPr lang="en-US" sz="1900" dirty="0">
                <a:effectLst/>
                <a:ea typeface="Times New Roman" panose="02020603050405020304" pitchFamily="18" charset="0"/>
              </a:rPr>
              <a:t> </a:t>
            </a:r>
            <a:r>
              <a:rPr lang="en-US" sz="1900" dirty="0" err="1">
                <a:effectLst/>
                <a:ea typeface="Times New Roman" panose="02020603050405020304" pitchFamily="18" charset="0"/>
              </a:rPr>
              <a:t>hợp</a:t>
            </a:r>
            <a:r>
              <a:rPr lang="en-US" sz="1900" dirty="0">
                <a:effectLst/>
                <a:ea typeface="Times New Roman" panose="02020603050405020304" pitchFamily="18" charset="0"/>
              </a:rPr>
              <a:t> </a:t>
            </a:r>
            <a:r>
              <a:rPr lang="en-US" sz="1900" dirty="0" err="1">
                <a:effectLst/>
                <a:ea typeface="Times New Roman" panose="02020603050405020304" pitchFamily="18" charset="0"/>
              </a:rPr>
              <a:t>các</a:t>
            </a:r>
            <a:r>
              <a:rPr lang="en-US" sz="1900" dirty="0">
                <a:effectLst/>
                <a:ea typeface="Times New Roman" panose="02020603050405020304" pitchFamily="18" charset="0"/>
              </a:rPr>
              <a:t> </a:t>
            </a:r>
            <a:r>
              <a:rPr lang="en-US" sz="1900" dirty="0" err="1">
                <a:effectLst/>
                <a:ea typeface="Times New Roman" panose="02020603050405020304" pitchFamily="18" charset="0"/>
              </a:rPr>
              <a:t>bên</a:t>
            </a:r>
            <a:r>
              <a:rPr lang="en-US" sz="1900" dirty="0">
                <a:effectLst/>
                <a:ea typeface="Times New Roman" panose="02020603050405020304" pitchFamily="18" charset="0"/>
              </a:rPr>
              <a:t> </a:t>
            </a:r>
            <a:r>
              <a:rPr lang="en-US" sz="1900" dirty="0" err="1">
                <a:effectLst/>
                <a:ea typeface="Times New Roman" panose="02020603050405020304" pitchFamily="18" charset="0"/>
              </a:rPr>
              <a:t>không</a:t>
            </a:r>
            <a:r>
              <a:rPr lang="en-US" sz="1900" dirty="0">
                <a:effectLst/>
                <a:ea typeface="Times New Roman" panose="02020603050405020304" pitchFamily="18" charset="0"/>
              </a:rPr>
              <a:t> </a:t>
            </a:r>
            <a:r>
              <a:rPr lang="en-US" sz="1900" dirty="0" err="1">
                <a:effectLst/>
                <a:ea typeface="Times New Roman" panose="02020603050405020304" pitchFamily="18" charset="0"/>
              </a:rPr>
              <a:t>có</a:t>
            </a:r>
            <a:r>
              <a:rPr lang="en-US" sz="1900" dirty="0">
                <a:effectLst/>
                <a:ea typeface="Times New Roman" panose="02020603050405020304" pitchFamily="18" charset="0"/>
              </a:rPr>
              <a:t> </a:t>
            </a:r>
            <a:r>
              <a:rPr lang="en-US" sz="1900" dirty="0" err="1">
                <a:effectLst/>
                <a:ea typeface="Times New Roman" panose="02020603050405020304" pitchFamily="18" charset="0"/>
              </a:rPr>
              <a:t>thoả</a:t>
            </a:r>
            <a:r>
              <a:rPr lang="en-US" sz="1900" dirty="0">
                <a:effectLst/>
                <a:ea typeface="Times New Roman" panose="02020603050405020304" pitchFamily="18" charset="0"/>
              </a:rPr>
              <a:t> </a:t>
            </a:r>
            <a:r>
              <a:rPr lang="en-US" sz="1900" dirty="0" err="1">
                <a:effectLst/>
                <a:ea typeface="Times New Roman" panose="02020603050405020304" pitchFamily="18" charset="0"/>
              </a:rPr>
              <a:t>thuận</a:t>
            </a:r>
            <a:r>
              <a:rPr lang="en-US" sz="1900" dirty="0">
                <a:effectLst/>
                <a:ea typeface="Times New Roman" panose="02020603050405020304" pitchFamily="18" charset="0"/>
              </a:rPr>
              <a:t> </a:t>
            </a:r>
            <a:r>
              <a:rPr lang="en-US" sz="1900" dirty="0" err="1">
                <a:effectLst/>
                <a:ea typeface="Times New Roman" panose="02020603050405020304" pitchFamily="18" charset="0"/>
              </a:rPr>
              <a:t>về</a:t>
            </a:r>
            <a:r>
              <a:rPr lang="en-US" sz="1900" dirty="0">
                <a:effectLst/>
                <a:ea typeface="Times New Roman" panose="02020603050405020304" pitchFamily="18" charset="0"/>
              </a:rPr>
              <a:t> </a:t>
            </a:r>
            <a:r>
              <a:rPr lang="en-US" sz="1900" dirty="0" err="1">
                <a:effectLst/>
                <a:ea typeface="Times New Roman" panose="02020603050405020304" pitchFamily="18" charset="0"/>
              </a:rPr>
              <a:t>pháp</a:t>
            </a:r>
            <a:r>
              <a:rPr lang="en-US" sz="1900" dirty="0">
                <a:effectLst/>
                <a:ea typeface="Times New Roman" panose="02020603050405020304" pitchFamily="18" charset="0"/>
              </a:rPr>
              <a:t> </a:t>
            </a:r>
            <a:r>
              <a:rPr lang="en-US" sz="1900" dirty="0" err="1">
                <a:effectLst/>
                <a:ea typeface="Times New Roman" panose="02020603050405020304" pitchFamily="18" charset="0"/>
              </a:rPr>
              <a:t>luật</a:t>
            </a:r>
            <a:r>
              <a:rPr lang="en-US" sz="1900" dirty="0">
                <a:effectLst/>
                <a:ea typeface="Times New Roman" panose="02020603050405020304" pitchFamily="18" charset="0"/>
              </a:rPr>
              <a:t> </a:t>
            </a:r>
            <a:r>
              <a:rPr lang="en-US" sz="1900" dirty="0" err="1">
                <a:effectLst/>
                <a:ea typeface="Times New Roman" panose="02020603050405020304" pitchFamily="18" charset="0"/>
              </a:rPr>
              <a:t>áp</a:t>
            </a:r>
            <a:r>
              <a:rPr lang="en-US" sz="1900" dirty="0">
                <a:effectLst/>
                <a:ea typeface="Times New Roman" panose="02020603050405020304" pitchFamily="18" charset="0"/>
              </a:rPr>
              <a:t> </a:t>
            </a:r>
            <a:r>
              <a:rPr lang="en-US" sz="1900" dirty="0" err="1">
                <a:effectLst/>
                <a:ea typeface="Times New Roman" panose="02020603050405020304" pitchFamily="18" charset="0"/>
              </a:rPr>
              <a:t>dụng</a:t>
            </a:r>
            <a:r>
              <a:rPr lang="en-US" sz="1900" dirty="0">
                <a:effectLst/>
                <a:ea typeface="Times New Roman" panose="02020603050405020304" pitchFamily="18" charset="0"/>
              </a:rPr>
              <a:t> </a:t>
            </a:r>
            <a:r>
              <a:rPr lang="en-US" sz="1900" dirty="0" err="1">
                <a:effectLst/>
                <a:ea typeface="Times New Roman" panose="02020603050405020304" pitchFamily="18" charset="0"/>
              </a:rPr>
              <a:t>thì</a:t>
            </a:r>
            <a:r>
              <a:rPr lang="en-US" sz="1900" dirty="0">
                <a:effectLst/>
                <a:ea typeface="Times New Roman" panose="02020603050405020304" pitchFamily="18" charset="0"/>
              </a:rPr>
              <a:t> </a:t>
            </a:r>
            <a:r>
              <a:rPr lang="en-US" sz="1900" dirty="0" err="1">
                <a:effectLst/>
                <a:ea typeface="Times New Roman" panose="02020603050405020304" pitchFamily="18" charset="0"/>
              </a:rPr>
              <a:t>pháp</a:t>
            </a:r>
            <a:r>
              <a:rPr lang="en-US" sz="1900" dirty="0">
                <a:effectLst/>
                <a:ea typeface="Times New Roman" panose="02020603050405020304" pitchFamily="18" charset="0"/>
              </a:rPr>
              <a:t> </a:t>
            </a:r>
            <a:r>
              <a:rPr lang="en-US" sz="1900" dirty="0" err="1">
                <a:effectLst/>
                <a:ea typeface="Times New Roman" panose="02020603050405020304" pitchFamily="18" charset="0"/>
              </a:rPr>
              <a:t>luật</a:t>
            </a:r>
            <a:r>
              <a:rPr lang="en-US" sz="1900" dirty="0">
                <a:effectLst/>
                <a:ea typeface="Times New Roman" panose="02020603050405020304" pitchFamily="18" charset="0"/>
              </a:rPr>
              <a:t> </a:t>
            </a:r>
            <a:r>
              <a:rPr lang="en-US" sz="1900" dirty="0" err="1">
                <a:effectLst/>
                <a:ea typeface="Times New Roman" panose="02020603050405020304" pitchFamily="18" charset="0"/>
              </a:rPr>
              <a:t>của</a:t>
            </a:r>
            <a:r>
              <a:rPr lang="en-US" sz="1900" dirty="0">
                <a:effectLst/>
                <a:ea typeface="Times New Roman" panose="02020603050405020304" pitchFamily="18" charset="0"/>
              </a:rPr>
              <a:t> </a:t>
            </a:r>
            <a:r>
              <a:rPr lang="en-US" sz="1900" dirty="0" err="1">
                <a:effectLst/>
                <a:ea typeface="Times New Roman" panose="02020603050405020304" pitchFamily="18" charset="0"/>
              </a:rPr>
              <a:t>nước</a:t>
            </a:r>
            <a:r>
              <a:rPr lang="en-US" sz="1900" dirty="0">
                <a:effectLst/>
                <a:ea typeface="Times New Roman" panose="02020603050405020304" pitchFamily="18" charset="0"/>
              </a:rPr>
              <a:t> </a:t>
            </a:r>
            <a:r>
              <a:rPr lang="en-US" sz="1900" dirty="0" err="1">
                <a:effectLst/>
                <a:ea typeface="Times New Roman" panose="02020603050405020304" pitchFamily="18" charset="0"/>
              </a:rPr>
              <a:t>có</a:t>
            </a:r>
            <a:r>
              <a:rPr lang="en-US" sz="1900" dirty="0">
                <a:effectLst/>
                <a:ea typeface="Times New Roman" panose="02020603050405020304" pitchFamily="18" charset="0"/>
              </a:rPr>
              <a:t> </a:t>
            </a:r>
            <a:r>
              <a:rPr lang="en-US" sz="1900" dirty="0" err="1">
                <a:effectLst/>
                <a:ea typeface="Times New Roman" panose="02020603050405020304" pitchFamily="18" charset="0"/>
              </a:rPr>
              <a:t>mối</a:t>
            </a:r>
            <a:r>
              <a:rPr lang="en-US" sz="1900" dirty="0">
                <a:effectLst/>
                <a:ea typeface="Times New Roman" panose="02020603050405020304" pitchFamily="18" charset="0"/>
              </a:rPr>
              <a:t> </a:t>
            </a:r>
            <a:r>
              <a:rPr lang="en-US" sz="1900" dirty="0" err="1">
                <a:effectLst/>
                <a:ea typeface="Times New Roman" panose="02020603050405020304" pitchFamily="18" charset="0"/>
              </a:rPr>
              <a:t>liên</a:t>
            </a:r>
            <a:r>
              <a:rPr lang="en-US" sz="1900" dirty="0">
                <a:effectLst/>
                <a:ea typeface="Times New Roman" panose="02020603050405020304" pitchFamily="18" charset="0"/>
              </a:rPr>
              <a:t> </a:t>
            </a:r>
            <a:r>
              <a:rPr lang="en-US" sz="1900" dirty="0" err="1">
                <a:effectLst/>
                <a:ea typeface="Times New Roman" panose="02020603050405020304" pitchFamily="18" charset="0"/>
              </a:rPr>
              <a:t>hệ</a:t>
            </a:r>
            <a:r>
              <a:rPr lang="en-US" sz="1900" dirty="0">
                <a:effectLst/>
                <a:ea typeface="Times New Roman" panose="02020603050405020304" pitchFamily="18" charset="0"/>
              </a:rPr>
              <a:t> </a:t>
            </a:r>
            <a:r>
              <a:rPr lang="en-US" sz="1900" dirty="0" err="1">
                <a:effectLst/>
                <a:ea typeface="Times New Roman" panose="02020603050405020304" pitchFamily="18" charset="0"/>
              </a:rPr>
              <a:t>gắn</a:t>
            </a:r>
            <a:r>
              <a:rPr lang="en-US" sz="1900" dirty="0">
                <a:effectLst/>
                <a:ea typeface="Times New Roman" panose="02020603050405020304" pitchFamily="18" charset="0"/>
              </a:rPr>
              <a:t> </a:t>
            </a:r>
            <a:r>
              <a:rPr lang="en-US" sz="1900" dirty="0" err="1">
                <a:effectLst/>
                <a:ea typeface="Times New Roman" panose="02020603050405020304" pitchFamily="18" charset="0"/>
              </a:rPr>
              <a:t>bó</a:t>
            </a:r>
            <a:r>
              <a:rPr lang="en-US" sz="1900" dirty="0">
                <a:effectLst/>
                <a:ea typeface="Times New Roman" panose="02020603050405020304" pitchFamily="18" charset="0"/>
              </a:rPr>
              <a:t> </a:t>
            </a:r>
            <a:r>
              <a:rPr lang="en-US" sz="1900" dirty="0" err="1">
                <a:effectLst/>
                <a:ea typeface="Times New Roman" panose="02020603050405020304" pitchFamily="18" charset="0"/>
              </a:rPr>
              <a:t>nhất</a:t>
            </a:r>
            <a:r>
              <a:rPr lang="en-US" sz="1900" dirty="0">
                <a:effectLst/>
                <a:ea typeface="Times New Roman" panose="02020603050405020304" pitchFamily="18" charset="0"/>
              </a:rPr>
              <a:t> </a:t>
            </a:r>
            <a:r>
              <a:rPr lang="en-US" sz="1900" dirty="0" err="1">
                <a:effectLst/>
                <a:ea typeface="Times New Roman" panose="02020603050405020304" pitchFamily="18" charset="0"/>
              </a:rPr>
              <a:t>với</a:t>
            </a:r>
            <a:r>
              <a:rPr lang="en-US" sz="1900" dirty="0">
                <a:effectLst/>
                <a:ea typeface="Times New Roman" panose="02020603050405020304" pitchFamily="18" charset="0"/>
              </a:rPr>
              <a:t> </a:t>
            </a:r>
            <a:r>
              <a:rPr lang="en-US" sz="1900" dirty="0" err="1">
                <a:effectLst/>
                <a:ea typeface="Times New Roman" panose="02020603050405020304" pitchFamily="18" charset="0"/>
              </a:rPr>
              <a:t>hợp</a:t>
            </a:r>
            <a:r>
              <a:rPr lang="en-US" sz="1900" dirty="0">
                <a:effectLst/>
                <a:ea typeface="Times New Roman" panose="02020603050405020304" pitchFamily="18" charset="0"/>
              </a:rPr>
              <a:t> </a:t>
            </a:r>
            <a:r>
              <a:rPr lang="en-US" sz="1900" dirty="0" err="1">
                <a:effectLst/>
                <a:ea typeface="Times New Roman" panose="02020603050405020304" pitchFamily="18" charset="0"/>
              </a:rPr>
              <a:t>đồng</a:t>
            </a:r>
            <a:r>
              <a:rPr lang="en-US" sz="1900" dirty="0">
                <a:effectLst/>
                <a:ea typeface="Times New Roman" panose="02020603050405020304" pitchFamily="18" charset="0"/>
              </a:rPr>
              <a:t> </a:t>
            </a:r>
            <a:r>
              <a:rPr lang="en-US" sz="1900" dirty="0" err="1">
                <a:effectLst/>
                <a:ea typeface="Times New Roman" panose="02020603050405020304" pitchFamily="18" charset="0"/>
              </a:rPr>
              <a:t>đó</a:t>
            </a:r>
            <a:r>
              <a:rPr lang="en-US" sz="1900" dirty="0">
                <a:effectLst/>
                <a:ea typeface="Times New Roman" panose="02020603050405020304" pitchFamily="18" charset="0"/>
              </a:rPr>
              <a:t> </a:t>
            </a:r>
            <a:r>
              <a:rPr lang="en-US" sz="1900" dirty="0" err="1">
                <a:effectLst/>
                <a:ea typeface="Times New Roman" panose="02020603050405020304" pitchFamily="18" charset="0"/>
              </a:rPr>
              <a:t>được</a:t>
            </a:r>
            <a:r>
              <a:rPr lang="en-US" sz="1900" dirty="0">
                <a:effectLst/>
                <a:ea typeface="Times New Roman" panose="02020603050405020304" pitchFamily="18" charset="0"/>
              </a:rPr>
              <a:t> </a:t>
            </a:r>
            <a:r>
              <a:rPr lang="en-US" sz="1900" dirty="0" err="1">
                <a:effectLst/>
                <a:ea typeface="Times New Roman" panose="02020603050405020304" pitchFamily="18" charset="0"/>
              </a:rPr>
              <a:t>áp</a:t>
            </a:r>
            <a:r>
              <a:rPr lang="en-US" sz="1900" dirty="0">
                <a:effectLst/>
                <a:ea typeface="Times New Roman" panose="02020603050405020304" pitchFamily="18" charset="0"/>
              </a:rPr>
              <a:t> </a:t>
            </a:r>
            <a:r>
              <a:rPr lang="en-US" sz="1900" dirty="0" err="1">
                <a:effectLst/>
                <a:ea typeface="Times New Roman" panose="02020603050405020304" pitchFamily="18" charset="0"/>
              </a:rPr>
              <a:t>dụng</a:t>
            </a:r>
            <a:r>
              <a:rPr lang="en-US" sz="1900" dirty="0">
                <a:effectLst/>
                <a:ea typeface="Times New Roman" panose="02020603050405020304" pitchFamily="18" charset="0"/>
              </a:rPr>
              <a:t>.</a:t>
            </a:r>
            <a:r>
              <a:rPr lang="en-VN" sz="1900" dirty="0">
                <a:effectLst/>
              </a:rPr>
              <a:t> </a:t>
            </a:r>
          </a:p>
          <a:p>
            <a:pPr lvl="1">
              <a:lnSpc>
                <a:spcPts val="2200"/>
              </a:lnSpc>
              <a:spcAft>
                <a:spcPts val="500"/>
              </a:spcAft>
            </a:pPr>
            <a:r>
              <a:rPr lang="en-US" sz="1900" dirty="0" err="1">
                <a:effectLst/>
                <a:ea typeface="Times New Roman" panose="02020603050405020304" pitchFamily="18" charset="0"/>
              </a:rPr>
              <a:t>Pháp</a:t>
            </a:r>
            <a:r>
              <a:rPr lang="en-US" sz="1900" dirty="0">
                <a:effectLst/>
                <a:ea typeface="Times New Roman" panose="02020603050405020304" pitchFamily="18" charset="0"/>
              </a:rPr>
              <a:t> </a:t>
            </a:r>
            <a:r>
              <a:rPr lang="en-US" sz="1900" dirty="0" err="1">
                <a:effectLst/>
                <a:ea typeface="Times New Roman" panose="02020603050405020304" pitchFamily="18" charset="0"/>
              </a:rPr>
              <a:t>luật</a:t>
            </a:r>
            <a:r>
              <a:rPr lang="en-US" sz="1900" dirty="0">
                <a:effectLst/>
                <a:ea typeface="Times New Roman" panose="02020603050405020304" pitchFamily="18" charset="0"/>
              </a:rPr>
              <a:t> </a:t>
            </a:r>
            <a:r>
              <a:rPr lang="en-US" sz="1900" dirty="0" err="1">
                <a:effectLst/>
                <a:ea typeface="Times New Roman" panose="02020603050405020304" pitchFamily="18" charset="0"/>
              </a:rPr>
              <a:t>của</a:t>
            </a:r>
            <a:r>
              <a:rPr lang="en-US" sz="1900" dirty="0">
                <a:effectLst/>
                <a:ea typeface="Times New Roman" panose="02020603050405020304" pitchFamily="18" charset="0"/>
              </a:rPr>
              <a:t> </a:t>
            </a:r>
            <a:r>
              <a:rPr lang="en-US" sz="1900" dirty="0" err="1">
                <a:effectLst/>
                <a:ea typeface="Times New Roman" panose="02020603050405020304" pitchFamily="18" charset="0"/>
              </a:rPr>
              <a:t>nước</a:t>
            </a:r>
            <a:r>
              <a:rPr lang="en-US" sz="1900" dirty="0">
                <a:effectLst/>
                <a:ea typeface="Times New Roman" panose="02020603050405020304" pitchFamily="18" charset="0"/>
              </a:rPr>
              <a:t> </a:t>
            </a:r>
            <a:r>
              <a:rPr lang="en-US" sz="1900" dirty="0" err="1">
                <a:effectLst/>
                <a:ea typeface="Times New Roman" panose="02020603050405020304" pitchFamily="18" charset="0"/>
              </a:rPr>
              <a:t>sau</a:t>
            </a:r>
            <a:r>
              <a:rPr lang="en-US" sz="1900" dirty="0">
                <a:effectLst/>
                <a:ea typeface="Times New Roman" panose="02020603050405020304" pitchFamily="18" charset="0"/>
              </a:rPr>
              <a:t> </a:t>
            </a:r>
            <a:r>
              <a:rPr lang="en-US" sz="1900" dirty="0" err="1">
                <a:effectLst/>
                <a:ea typeface="Times New Roman" panose="02020603050405020304" pitchFamily="18" charset="0"/>
              </a:rPr>
              <a:t>đây</a:t>
            </a:r>
            <a:r>
              <a:rPr lang="en-US" sz="1900" dirty="0">
                <a:effectLst/>
                <a:ea typeface="Times New Roman" panose="02020603050405020304" pitchFamily="18" charset="0"/>
              </a:rPr>
              <a:t> </a:t>
            </a:r>
            <a:r>
              <a:rPr lang="en-US" sz="1900" dirty="0" err="1">
                <a:effectLst/>
                <a:ea typeface="Times New Roman" panose="02020603050405020304" pitchFamily="18" charset="0"/>
              </a:rPr>
              <a:t>được</a:t>
            </a:r>
            <a:r>
              <a:rPr lang="en-US" sz="1900" dirty="0">
                <a:effectLst/>
                <a:ea typeface="Times New Roman" panose="02020603050405020304" pitchFamily="18" charset="0"/>
              </a:rPr>
              <a:t> </a:t>
            </a:r>
            <a:r>
              <a:rPr lang="en-US" sz="1900" dirty="0" err="1">
                <a:effectLst/>
                <a:ea typeface="Times New Roman" panose="02020603050405020304" pitchFamily="18" charset="0"/>
              </a:rPr>
              <a:t>coi</a:t>
            </a:r>
            <a:r>
              <a:rPr lang="en-US" sz="1900" dirty="0">
                <a:effectLst/>
                <a:ea typeface="Times New Roman" panose="02020603050405020304" pitchFamily="18" charset="0"/>
              </a:rPr>
              <a:t> </a:t>
            </a:r>
            <a:r>
              <a:rPr lang="en-US" sz="1900" dirty="0" err="1">
                <a:effectLst/>
                <a:ea typeface="Times New Roman" panose="02020603050405020304" pitchFamily="18" charset="0"/>
              </a:rPr>
              <a:t>là</a:t>
            </a:r>
            <a:r>
              <a:rPr lang="en-US" sz="1900" dirty="0">
                <a:effectLst/>
                <a:ea typeface="Times New Roman" panose="02020603050405020304" pitchFamily="18" charset="0"/>
              </a:rPr>
              <a:t> </a:t>
            </a:r>
            <a:r>
              <a:rPr lang="en-US" sz="1900" dirty="0" err="1">
                <a:effectLst/>
                <a:ea typeface="Times New Roman" panose="02020603050405020304" pitchFamily="18" charset="0"/>
              </a:rPr>
              <a:t>pháp</a:t>
            </a:r>
            <a:r>
              <a:rPr lang="en-US" sz="1900" dirty="0">
                <a:effectLst/>
                <a:ea typeface="Times New Roman" panose="02020603050405020304" pitchFamily="18" charset="0"/>
              </a:rPr>
              <a:t> </a:t>
            </a:r>
            <a:r>
              <a:rPr lang="en-US" sz="1900" dirty="0" err="1">
                <a:effectLst/>
                <a:ea typeface="Times New Roman" panose="02020603050405020304" pitchFamily="18" charset="0"/>
              </a:rPr>
              <a:t>luật</a:t>
            </a:r>
            <a:r>
              <a:rPr lang="en-US" sz="1900" dirty="0">
                <a:effectLst/>
                <a:ea typeface="Times New Roman" panose="02020603050405020304" pitchFamily="18" charset="0"/>
              </a:rPr>
              <a:t> </a:t>
            </a:r>
            <a:r>
              <a:rPr lang="en-US" sz="1900" dirty="0" err="1">
                <a:effectLst/>
                <a:ea typeface="Times New Roman" panose="02020603050405020304" pitchFamily="18" charset="0"/>
              </a:rPr>
              <a:t>của</a:t>
            </a:r>
            <a:r>
              <a:rPr lang="en-US" sz="1900" dirty="0">
                <a:effectLst/>
                <a:ea typeface="Times New Roman" panose="02020603050405020304" pitchFamily="18" charset="0"/>
              </a:rPr>
              <a:t> </a:t>
            </a:r>
            <a:r>
              <a:rPr lang="en-US" sz="1900" dirty="0" err="1">
                <a:effectLst/>
                <a:ea typeface="Times New Roman" panose="02020603050405020304" pitchFamily="18" charset="0"/>
              </a:rPr>
              <a:t>nước</a:t>
            </a:r>
            <a:r>
              <a:rPr lang="en-US" sz="1900" dirty="0">
                <a:effectLst/>
                <a:ea typeface="Times New Roman" panose="02020603050405020304" pitchFamily="18" charset="0"/>
              </a:rPr>
              <a:t> </a:t>
            </a:r>
            <a:r>
              <a:rPr lang="en-US" sz="1900" dirty="0" err="1">
                <a:effectLst/>
                <a:ea typeface="Times New Roman" panose="02020603050405020304" pitchFamily="18" charset="0"/>
              </a:rPr>
              <a:t>có</a:t>
            </a:r>
            <a:r>
              <a:rPr lang="en-US" sz="1900" dirty="0">
                <a:effectLst/>
                <a:ea typeface="Times New Roman" panose="02020603050405020304" pitchFamily="18" charset="0"/>
              </a:rPr>
              <a:t> </a:t>
            </a:r>
            <a:r>
              <a:rPr lang="en-US" sz="1900" dirty="0" err="1">
                <a:effectLst/>
                <a:ea typeface="Times New Roman" panose="02020603050405020304" pitchFamily="18" charset="0"/>
              </a:rPr>
              <a:t>mối</a:t>
            </a:r>
            <a:r>
              <a:rPr lang="en-US" sz="1900" dirty="0">
                <a:effectLst/>
                <a:ea typeface="Times New Roman" panose="02020603050405020304" pitchFamily="18" charset="0"/>
              </a:rPr>
              <a:t> </a:t>
            </a:r>
            <a:r>
              <a:rPr lang="en-US" sz="1900" dirty="0" err="1">
                <a:effectLst/>
                <a:ea typeface="Times New Roman" panose="02020603050405020304" pitchFamily="18" charset="0"/>
              </a:rPr>
              <a:t>liên</a:t>
            </a:r>
            <a:r>
              <a:rPr lang="en-US" sz="1900" dirty="0">
                <a:effectLst/>
                <a:ea typeface="Times New Roman" panose="02020603050405020304" pitchFamily="18" charset="0"/>
              </a:rPr>
              <a:t> </a:t>
            </a:r>
            <a:r>
              <a:rPr lang="en-US" sz="1900" dirty="0" err="1">
                <a:effectLst/>
                <a:ea typeface="Times New Roman" panose="02020603050405020304" pitchFamily="18" charset="0"/>
              </a:rPr>
              <a:t>hệ</a:t>
            </a:r>
            <a:r>
              <a:rPr lang="en-US" sz="1900" dirty="0">
                <a:effectLst/>
                <a:ea typeface="Times New Roman" panose="02020603050405020304" pitchFamily="18" charset="0"/>
              </a:rPr>
              <a:t> </a:t>
            </a:r>
            <a:r>
              <a:rPr lang="en-US" sz="1900" dirty="0" err="1">
                <a:effectLst/>
                <a:ea typeface="Times New Roman" panose="02020603050405020304" pitchFamily="18" charset="0"/>
              </a:rPr>
              <a:t>gắn</a:t>
            </a:r>
            <a:r>
              <a:rPr lang="en-US" sz="1900" dirty="0">
                <a:effectLst/>
                <a:ea typeface="Times New Roman" panose="02020603050405020304" pitchFamily="18" charset="0"/>
              </a:rPr>
              <a:t> </a:t>
            </a:r>
            <a:r>
              <a:rPr lang="en-US" sz="1900" dirty="0" err="1">
                <a:effectLst/>
                <a:ea typeface="Times New Roman" panose="02020603050405020304" pitchFamily="18" charset="0"/>
              </a:rPr>
              <a:t>bó</a:t>
            </a:r>
            <a:r>
              <a:rPr lang="en-US" sz="1900" dirty="0">
                <a:effectLst/>
                <a:ea typeface="Times New Roman" panose="02020603050405020304" pitchFamily="18" charset="0"/>
              </a:rPr>
              <a:t> </a:t>
            </a:r>
            <a:r>
              <a:rPr lang="en-US" sz="1900" dirty="0" err="1">
                <a:effectLst/>
                <a:ea typeface="Times New Roman" panose="02020603050405020304" pitchFamily="18" charset="0"/>
              </a:rPr>
              <a:t>nhất</a:t>
            </a:r>
            <a:r>
              <a:rPr lang="en-US" sz="1900" dirty="0">
                <a:effectLst/>
                <a:ea typeface="Times New Roman" panose="02020603050405020304" pitchFamily="18" charset="0"/>
              </a:rPr>
              <a:t> </a:t>
            </a:r>
            <a:r>
              <a:rPr lang="en-US" sz="1900" dirty="0" err="1">
                <a:effectLst/>
                <a:ea typeface="Times New Roman" panose="02020603050405020304" pitchFamily="18" charset="0"/>
              </a:rPr>
              <a:t>với</a:t>
            </a:r>
            <a:r>
              <a:rPr lang="en-US" sz="1900" dirty="0">
                <a:effectLst/>
                <a:ea typeface="Times New Roman" panose="02020603050405020304" pitchFamily="18" charset="0"/>
              </a:rPr>
              <a:t> </a:t>
            </a:r>
            <a:r>
              <a:rPr lang="en-US" sz="1900" dirty="0" err="1">
                <a:effectLst/>
                <a:ea typeface="Times New Roman" panose="02020603050405020304" pitchFamily="18" charset="0"/>
              </a:rPr>
              <a:t>hợp</a:t>
            </a:r>
            <a:r>
              <a:rPr lang="en-US" sz="1900" dirty="0">
                <a:effectLst/>
                <a:ea typeface="Times New Roman" panose="02020603050405020304" pitchFamily="18" charset="0"/>
              </a:rPr>
              <a:t> </a:t>
            </a:r>
            <a:r>
              <a:rPr lang="en-US" sz="1900" dirty="0" err="1">
                <a:effectLst/>
                <a:ea typeface="Times New Roman" panose="02020603050405020304" pitchFamily="18" charset="0"/>
              </a:rPr>
              <a:t>đồng</a:t>
            </a:r>
            <a:r>
              <a:rPr lang="en-US" sz="1900" dirty="0">
                <a:effectLst/>
                <a:ea typeface="Times New Roman" panose="02020603050405020304" pitchFamily="18" charset="0"/>
              </a:rPr>
              <a:t>:</a:t>
            </a:r>
            <a:r>
              <a:rPr lang="en-VN" sz="1900" dirty="0">
                <a:effectLst/>
              </a:rPr>
              <a:t> </a:t>
            </a:r>
            <a:r>
              <a:rPr lang="en-US" sz="1900" dirty="0" err="1">
                <a:effectLst/>
                <a:ea typeface="Times New Roman" panose="02020603050405020304" pitchFamily="18" charset="0"/>
              </a:rPr>
              <a:t>Pháp</a:t>
            </a:r>
            <a:r>
              <a:rPr lang="en-US" sz="1900" dirty="0">
                <a:effectLst/>
                <a:ea typeface="Times New Roman" panose="02020603050405020304" pitchFamily="18" charset="0"/>
              </a:rPr>
              <a:t> </a:t>
            </a:r>
            <a:r>
              <a:rPr lang="en-US" sz="1900" dirty="0" err="1">
                <a:effectLst/>
                <a:ea typeface="Times New Roman" panose="02020603050405020304" pitchFamily="18" charset="0"/>
              </a:rPr>
              <a:t>luật</a:t>
            </a:r>
            <a:r>
              <a:rPr lang="en-US" sz="1900" dirty="0">
                <a:effectLst/>
                <a:ea typeface="Times New Roman" panose="02020603050405020304" pitchFamily="18" charset="0"/>
              </a:rPr>
              <a:t> </a:t>
            </a:r>
            <a:r>
              <a:rPr lang="en-US" sz="1900" dirty="0" err="1">
                <a:effectLst/>
                <a:ea typeface="Times New Roman" panose="02020603050405020304" pitchFamily="18" charset="0"/>
              </a:rPr>
              <a:t>của</a:t>
            </a:r>
            <a:r>
              <a:rPr lang="en-US" sz="1900" dirty="0">
                <a:effectLst/>
                <a:ea typeface="Times New Roman" panose="02020603050405020304" pitchFamily="18" charset="0"/>
              </a:rPr>
              <a:t> </a:t>
            </a:r>
            <a:r>
              <a:rPr lang="en-US" sz="1900" dirty="0" err="1">
                <a:effectLst/>
                <a:ea typeface="Times New Roman" panose="02020603050405020304" pitchFamily="18" charset="0"/>
              </a:rPr>
              <a:t>nước</a:t>
            </a:r>
            <a:r>
              <a:rPr lang="en-US" sz="1900" dirty="0">
                <a:effectLst/>
                <a:ea typeface="Times New Roman" panose="02020603050405020304" pitchFamily="18" charset="0"/>
              </a:rPr>
              <a:t> </a:t>
            </a:r>
            <a:r>
              <a:rPr lang="en-US" sz="1900" dirty="0" err="1">
                <a:effectLst/>
                <a:ea typeface="Times New Roman" panose="02020603050405020304" pitchFamily="18" charset="0"/>
              </a:rPr>
              <a:t>nơi</a:t>
            </a:r>
            <a:r>
              <a:rPr lang="en-US" sz="1900" dirty="0">
                <a:effectLst/>
                <a:ea typeface="Times New Roman" panose="02020603050405020304" pitchFamily="18" charset="0"/>
              </a:rPr>
              <a:t> </a:t>
            </a:r>
            <a:r>
              <a:rPr lang="en-US" sz="1900" dirty="0" err="1">
                <a:effectLst/>
                <a:ea typeface="Times New Roman" panose="02020603050405020304" pitchFamily="18" charset="0"/>
              </a:rPr>
              <a:t>người</a:t>
            </a:r>
            <a:r>
              <a:rPr lang="en-US" sz="1900" dirty="0">
                <a:effectLst/>
                <a:ea typeface="Times New Roman" panose="02020603050405020304" pitchFamily="18" charset="0"/>
              </a:rPr>
              <a:t> </a:t>
            </a:r>
            <a:r>
              <a:rPr lang="en-US" sz="1900" dirty="0" err="1">
                <a:effectLst/>
                <a:ea typeface="Times New Roman" panose="02020603050405020304" pitchFamily="18" charset="0"/>
              </a:rPr>
              <a:t>bán</a:t>
            </a:r>
            <a:r>
              <a:rPr lang="en-US" sz="1900" dirty="0">
                <a:effectLst/>
                <a:ea typeface="Times New Roman" panose="02020603050405020304" pitchFamily="18" charset="0"/>
              </a:rPr>
              <a:t> </a:t>
            </a:r>
            <a:r>
              <a:rPr lang="en-US" sz="1900" dirty="0" err="1">
                <a:effectLst/>
                <a:ea typeface="Times New Roman" panose="02020603050405020304" pitchFamily="18" charset="0"/>
              </a:rPr>
              <a:t>cư</a:t>
            </a:r>
            <a:r>
              <a:rPr lang="en-US" sz="1900" dirty="0">
                <a:effectLst/>
                <a:ea typeface="Times New Roman" panose="02020603050405020304" pitchFamily="18" charset="0"/>
              </a:rPr>
              <a:t> </a:t>
            </a:r>
            <a:r>
              <a:rPr lang="en-US" sz="1900" dirty="0" err="1">
                <a:effectLst/>
                <a:ea typeface="Times New Roman" panose="02020603050405020304" pitchFamily="18" charset="0"/>
              </a:rPr>
              <a:t>trú</a:t>
            </a:r>
            <a:r>
              <a:rPr lang="en-US" sz="1900" dirty="0">
                <a:effectLst/>
                <a:ea typeface="Times New Roman" panose="02020603050405020304" pitchFamily="18" charset="0"/>
              </a:rPr>
              <a:t> </a:t>
            </a:r>
            <a:r>
              <a:rPr lang="en-US" sz="1900" dirty="0" err="1">
                <a:effectLst/>
                <a:ea typeface="Times New Roman" panose="02020603050405020304" pitchFamily="18" charset="0"/>
              </a:rPr>
              <a:t>nếu</a:t>
            </a:r>
            <a:r>
              <a:rPr lang="en-US" sz="1900" dirty="0">
                <a:effectLst/>
                <a:ea typeface="Times New Roman" panose="02020603050405020304" pitchFamily="18" charset="0"/>
              </a:rPr>
              <a:t> </a:t>
            </a:r>
            <a:r>
              <a:rPr lang="en-US" sz="1900" dirty="0" err="1">
                <a:effectLst/>
                <a:ea typeface="Times New Roman" panose="02020603050405020304" pitchFamily="18" charset="0"/>
              </a:rPr>
              <a:t>là</a:t>
            </a:r>
            <a:r>
              <a:rPr lang="en-US" sz="1900" dirty="0">
                <a:effectLst/>
                <a:ea typeface="Times New Roman" panose="02020603050405020304" pitchFamily="18" charset="0"/>
              </a:rPr>
              <a:t> </a:t>
            </a:r>
            <a:r>
              <a:rPr lang="en-US" sz="1900" dirty="0" err="1">
                <a:effectLst/>
                <a:ea typeface="Times New Roman" panose="02020603050405020304" pitchFamily="18" charset="0"/>
              </a:rPr>
              <a:t>cá</a:t>
            </a:r>
            <a:r>
              <a:rPr lang="en-US" sz="1900" dirty="0">
                <a:effectLst/>
                <a:ea typeface="Times New Roman" panose="02020603050405020304" pitchFamily="18" charset="0"/>
              </a:rPr>
              <a:t> </a:t>
            </a:r>
            <a:r>
              <a:rPr lang="en-US" sz="1900" dirty="0" err="1">
                <a:effectLst/>
                <a:ea typeface="Times New Roman" panose="02020603050405020304" pitchFamily="18" charset="0"/>
              </a:rPr>
              <a:t>nhân</a:t>
            </a:r>
            <a:r>
              <a:rPr lang="en-US" sz="1900" dirty="0">
                <a:effectLst/>
                <a:ea typeface="Times New Roman" panose="02020603050405020304" pitchFamily="18" charset="0"/>
              </a:rPr>
              <a:t> </a:t>
            </a:r>
            <a:r>
              <a:rPr lang="en-US" sz="1900" dirty="0" err="1">
                <a:effectLst/>
                <a:ea typeface="Times New Roman" panose="02020603050405020304" pitchFamily="18" charset="0"/>
              </a:rPr>
              <a:t>hoặc</a:t>
            </a:r>
            <a:r>
              <a:rPr lang="en-US" sz="1900" dirty="0">
                <a:effectLst/>
                <a:ea typeface="Times New Roman" panose="02020603050405020304" pitchFamily="18" charset="0"/>
              </a:rPr>
              <a:t> </a:t>
            </a:r>
            <a:r>
              <a:rPr lang="en-US" sz="1900" dirty="0" err="1">
                <a:effectLst/>
                <a:ea typeface="Times New Roman" panose="02020603050405020304" pitchFamily="18" charset="0"/>
              </a:rPr>
              <a:t>nơi</a:t>
            </a:r>
            <a:r>
              <a:rPr lang="en-US" sz="1900" dirty="0">
                <a:effectLst/>
                <a:ea typeface="Times New Roman" panose="02020603050405020304" pitchFamily="18" charset="0"/>
              </a:rPr>
              <a:t> </a:t>
            </a:r>
            <a:r>
              <a:rPr lang="en-US" sz="1900" dirty="0" err="1">
                <a:effectLst/>
                <a:ea typeface="Times New Roman" panose="02020603050405020304" pitchFamily="18" charset="0"/>
              </a:rPr>
              <a:t>thành</a:t>
            </a:r>
            <a:r>
              <a:rPr lang="en-US" sz="1900" dirty="0">
                <a:effectLst/>
                <a:ea typeface="Times New Roman" panose="02020603050405020304" pitchFamily="18" charset="0"/>
              </a:rPr>
              <a:t> </a:t>
            </a:r>
            <a:r>
              <a:rPr lang="en-US" sz="1900" dirty="0" err="1">
                <a:effectLst/>
                <a:ea typeface="Times New Roman" panose="02020603050405020304" pitchFamily="18" charset="0"/>
              </a:rPr>
              <a:t>lập</a:t>
            </a:r>
            <a:r>
              <a:rPr lang="en-US" sz="1900" dirty="0">
                <a:effectLst/>
                <a:ea typeface="Times New Roman" panose="02020603050405020304" pitchFamily="18" charset="0"/>
              </a:rPr>
              <a:t> </a:t>
            </a:r>
            <a:r>
              <a:rPr lang="en-US" sz="1900" dirty="0" err="1">
                <a:effectLst/>
                <a:ea typeface="Times New Roman" panose="02020603050405020304" pitchFamily="18" charset="0"/>
              </a:rPr>
              <a:t>nếu</a:t>
            </a:r>
            <a:r>
              <a:rPr lang="en-US" sz="1900" dirty="0">
                <a:effectLst/>
                <a:ea typeface="Times New Roman" panose="02020603050405020304" pitchFamily="18" charset="0"/>
              </a:rPr>
              <a:t> </a:t>
            </a:r>
            <a:r>
              <a:rPr lang="en-US" sz="1900" dirty="0" err="1">
                <a:effectLst/>
                <a:ea typeface="Times New Roman" panose="02020603050405020304" pitchFamily="18" charset="0"/>
              </a:rPr>
              <a:t>là</a:t>
            </a:r>
            <a:r>
              <a:rPr lang="en-US" sz="1900" dirty="0">
                <a:effectLst/>
                <a:ea typeface="Times New Roman" panose="02020603050405020304" pitchFamily="18" charset="0"/>
              </a:rPr>
              <a:t> </a:t>
            </a:r>
            <a:r>
              <a:rPr lang="en-US" sz="1900" dirty="0" err="1">
                <a:effectLst/>
                <a:ea typeface="Times New Roman" panose="02020603050405020304" pitchFamily="18" charset="0"/>
              </a:rPr>
              <a:t>pháp</a:t>
            </a:r>
            <a:r>
              <a:rPr lang="en-US" sz="1900" dirty="0">
                <a:effectLst/>
                <a:ea typeface="Times New Roman" panose="02020603050405020304" pitchFamily="18" charset="0"/>
              </a:rPr>
              <a:t> </a:t>
            </a:r>
            <a:r>
              <a:rPr lang="en-US" sz="1900" dirty="0" err="1">
                <a:effectLst/>
                <a:ea typeface="Times New Roman" panose="02020603050405020304" pitchFamily="18" charset="0"/>
              </a:rPr>
              <a:t>nhân</a:t>
            </a:r>
            <a:r>
              <a:rPr lang="en-US" sz="1900" dirty="0">
                <a:effectLst/>
                <a:ea typeface="Times New Roman" panose="02020603050405020304" pitchFamily="18" charset="0"/>
              </a:rPr>
              <a:t> </a:t>
            </a:r>
            <a:r>
              <a:rPr lang="en-US" sz="1900" dirty="0" err="1">
                <a:effectLst/>
                <a:ea typeface="Times New Roman" panose="02020603050405020304" pitchFamily="18" charset="0"/>
              </a:rPr>
              <a:t>đối</a:t>
            </a:r>
            <a:r>
              <a:rPr lang="en-US" sz="1900" dirty="0">
                <a:effectLst/>
                <a:ea typeface="Times New Roman" panose="02020603050405020304" pitchFamily="18" charset="0"/>
              </a:rPr>
              <a:t> </a:t>
            </a:r>
            <a:r>
              <a:rPr lang="en-US" sz="1900" dirty="0" err="1">
                <a:effectLst/>
                <a:ea typeface="Times New Roman" panose="02020603050405020304" pitchFamily="18" charset="0"/>
              </a:rPr>
              <a:t>với</a:t>
            </a:r>
            <a:r>
              <a:rPr lang="en-US" sz="1900" dirty="0">
                <a:effectLst/>
                <a:ea typeface="Times New Roman" panose="02020603050405020304" pitchFamily="18" charset="0"/>
              </a:rPr>
              <a:t> </a:t>
            </a:r>
            <a:r>
              <a:rPr lang="en-US" sz="1900" dirty="0" err="1">
                <a:effectLst/>
                <a:ea typeface="Times New Roman" panose="02020603050405020304" pitchFamily="18" charset="0"/>
              </a:rPr>
              <a:t>hợp</a:t>
            </a:r>
            <a:r>
              <a:rPr lang="en-US" sz="1900" dirty="0">
                <a:effectLst/>
                <a:ea typeface="Times New Roman" panose="02020603050405020304" pitchFamily="18" charset="0"/>
              </a:rPr>
              <a:t> </a:t>
            </a:r>
            <a:r>
              <a:rPr lang="en-US" sz="1900" dirty="0" err="1">
                <a:effectLst/>
                <a:ea typeface="Times New Roman" panose="02020603050405020304" pitchFamily="18" charset="0"/>
              </a:rPr>
              <a:t>đồng</a:t>
            </a:r>
            <a:r>
              <a:rPr lang="en-US" sz="1900" dirty="0">
                <a:effectLst/>
                <a:ea typeface="Times New Roman" panose="02020603050405020304" pitchFamily="18" charset="0"/>
              </a:rPr>
              <a:t> </a:t>
            </a:r>
            <a:r>
              <a:rPr lang="en-US" sz="1900" dirty="0" err="1">
                <a:effectLst/>
                <a:ea typeface="Times New Roman" panose="02020603050405020304" pitchFamily="18" charset="0"/>
              </a:rPr>
              <a:t>mua</a:t>
            </a:r>
            <a:r>
              <a:rPr lang="en-US" sz="1900" dirty="0">
                <a:effectLst/>
                <a:ea typeface="Times New Roman" panose="02020603050405020304" pitchFamily="18" charset="0"/>
              </a:rPr>
              <a:t> </a:t>
            </a:r>
            <a:r>
              <a:rPr lang="en-US" sz="1900" dirty="0" err="1">
                <a:effectLst/>
                <a:ea typeface="Times New Roman" panose="02020603050405020304" pitchFamily="18" charset="0"/>
              </a:rPr>
              <a:t>bán</a:t>
            </a:r>
            <a:r>
              <a:rPr lang="en-US" sz="1900" dirty="0">
                <a:effectLst/>
                <a:ea typeface="Times New Roman" panose="02020603050405020304" pitchFamily="18" charset="0"/>
              </a:rPr>
              <a:t> </a:t>
            </a:r>
            <a:r>
              <a:rPr lang="en-US" sz="1900" dirty="0" err="1">
                <a:effectLst/>
                <a:ea typeface="Times New Roman" panose="02020603050405020304" pitchFamily="18" charset="0"/>
              </a:rPr>
              <a:t>hàng</a:t>
            </a:r>
            <a:r>
              <a:rPr lang="en-US" sz="1900" dirty="0">
                <a:effectLst/>
                <a:ea typeface="Times New Roman" panose="02020603050405020304" pitchFamily="18" charset="0"/>
              </a:rPr>
              <a:t> </a:t>
            </a:r>
            <a:r>
              <a:rPr lang="en-US" sz="1900" dirty="0" err="1">
                <a:effectLst/>
                <a:ea typeface="Times New Roman" panose="02020603050405020304" pitchFamily="18" charset="0"/>
              </a:rPr>
              <a:t>hoá</a:t>
            </a:r>
            <a:r>
              <a:rPr lang="en-VN" sz="1900" dirty="0">
                <a:ea typeface="Times New Roman" panose="02020603050405020304" pitchFamily="18" charset="0"/>
              </a:rPr>
              <a:t>.</a:t>
            </a:r>
            <a:endParaRPr lang="en-VN" sz="1900" dirty="0"/>
          </a:p>
        </p:txBody>
      </p:sp>
      <p:sp>
        <p:nvSpPr>
          <p:cNvPr id="4" name="TextBox 23">
            <a:extLst>
              <a:ext uri="{FF2B5EF4-FFF2-40B4-BE49-F238E27FC236}">
                <a16:creationId xmlns:a16="http://schemas.microsoft.com/office/drawing/2014/main" id="{EDE18AC2-803E-F441-B639-19E87943EAE0}"/>
              </a:ext>
            </a:extLst>
          </p:cNvPr>
          <p:cNvSpPr txBox="1">
            <a:spLocks noChangeArrowheads="1"/>
          </p:cNvSpPr>
          <p:nvPr/>
        </p:nvSpPr>
        <p:spPr bwMode="auto">
          <a:xfrm>
            <a:off x="6786432" y="5970766"/>
            <a:ext cx="2744662" cy="338554"/>
          </a:xfrm>
          <a:prstGeom prst="rect">
            <a:avLst/>
          </a:prstGeom>
          <a:noFill/>
          <a:ln w="9525">
            <a:noFill/>
            <a:miter lim="800000"/>
            <a:headEnd/>
            <a:tailEnd/>
          </a:ln>
        </p:spPr>
        <p:txBody>
          <a:bodyPr wrap="none">
            <a:spAutoFit/>
          </a:bodyPr>
          <a:lstStyle/>
          <a:p>
            <a:pPr algn="r">
              <a:spcAft>
                <a:spcPts val="300"/>
              </a:spcAft>
            </a:pPr>
            <a:r>
              <a:rPr lang="en-US" sz="1600" i="1" dirty="0"/>
              <a:t>Điều 469.1.đ, BLTTDS 2015</a:t>
            </a:r>
          </a:p>
        </p:txBody>
      </p:sp>
      <p:sp>
        <p:nvSpPr>
          <p:cNvPr id="5" name="TextBox 23">
            <a:extLst>
              <a:ext uri="{FF2B5EF4-FFF2-40B4-BE49-F238E27FC236}">
                <a16:creationId xmlns:a16="http://schemas.microsoft.com/office/drawing/2014/main" id="{457B5D50-3BCD-C34E-8ED7-35A71892F194}"/>
              </a:ext>
            </a:extLst>
          </p:cNvPr>
          <p:cNvSpPr txBox="1">
            <a:spLocks noChangeArrowheads="1"/>
          </p:cNvSpPr>
          <p:nvPr/>
        </p:nvSpPr>
        <p:spPr bwMode="auto">
          <a:xfrm>
            <a:off x="416496" y="5970766"/>
            <a:ext cx="2587568" cy="338554"/>
          </a:xfrm>
          <a:prstGeom prst="rect">
            <a:avLst/>
          </a:prstGeom>
          <a:noFill/>
          <a:ln w="9525">
            <a:noFill/>
            <a:miter lim="800000"/>
            <a:headEnd/>
            <a:tailEnd/>
          </a:ln>
        </p:spPr>
        <p:txBody>
          <a:bodyPr wrap="none">
            <a:spAutoFit/>
          </a:bodyPr>
          <a:lstStyle/>
          <a:p>
            <a:pPr>
              <a:spcAft>
                <a:spcPts val="300"/>
              </a:spcAft>
            </a:pPr>
            <a:r>
              <a:rPr lang="en-US" sz="1600" i="1" dirty="0"/>
              <a:t>Điều 683.1&amp;2, BLDS 2015</a:t>
            </a:r>
          </a:p>
        </p:txBody>
      </p:sp>
    </p:spTree>
    <p:extLst>
      <p:ext uri="{BB962C8B-B14F-4D97-AF65-F5344CB8AC3E}">
        <p14:creationId xmlns:p14="http://schemas.microsoft.com/office/powerpoint/2010/main" val="3917196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CEFAD-23CA-3146-AFD3-75AFDED82CD7}"/>
              </a:ext>
            </a:extLst>
          </p:cNvPr>
          <p:cNvSpPr>
            <a:spLocks noGrp="1"/>
          </p:cNvSpPr>
          <p:nvPr>
            <p:ph type="title"/>
          </p:nvPr>
        </p:nvSpPr>
        <p:spPr/>
        <p:txBody>
          <a:bodyPr/>
          <a:lstStyle/>
          <a:p>
            <a:r>
              <a:rPr lang="en-VN" dirty="0"/>
              <a:t>Khuyến mại hàng hoá</a:t>
            </a:r>
          </a:p>
        </p:txBody>
      </p:sp>
      <p:sp>
        <p:nvSpPr>
          <p:cNvPr id="3" name="Content Placeholder 2">
            <a:extLst>
              <a:ext uri="{FF2B5EF4-FFF2-40B4-BE49-F238E27FC236}">
                <a16:creationId xmlns:a16="http://schemas.microsoft.com/office/drawing/2014/main" id="{7727F9AD-5D89-1541-9E43-4D8CA681D2D0}"/>
              </a:ext>
            </a:extLst>
          </p:cNvPr>
          <p:cNvSpPr>
            <a:spLocks noGrp="1"/>
          </p:cNvSpPr>
          <p:nvPr>
            <p:ph idx="1"/>
          </p:nvPr>
        </p:nvSpPr>
        <p:spPr/>
        <p:txBody>
          <a:bodyPr/>
          <a:lstStyle/>
          <a:p>
            <a:pPr>
              <a:spcBef>
                <a:spcPts val="600"/>
              </a:spcBef>
            </a:pPr>
            <a:r>
              <a:rPr lang="en-VN" dirty="0">
                <a:effectLst/>
                <a:ea typeface="Times New Roman" panose="02020603050405020304" pitchFamily="18" charset="0"/>
              </a:rPr>
              <a:t>Câu hỏi:</a:t>
            </a:r>
          </a:p>
          <a:p>
            <a:pPr lvl="1">
              <a:spcBef>
                <a:spcPts val="600"/>
              </a:spcBef>
            </a:pPr>
            <a:r>
              <a:rPr lang="en-VN" dirty="0">
                <a:effectLst/>
                <a:ea typeface="Times New Roman" panose="02020603050405020304" pitchFamily="18" charset="0"/>
              </a:rPr>
              <a:t>Công ty Nontre tặng phiếu mua hàng giảm giả 70% cho khách hàng mua &gt; 10 triệu đồng có được không.</a:t>
            </a:r>
          </a:p>
          <a:p>
            <a:pPr>
              <a:spcBef>
                <a:spcPts val="600"/>
              </a:spcBef>
            </a:pPr>
            <a:r>
              <a:rPr lang="en-VN" dirty="0">
                <a:ea typeface="Times New Roman" panose="02020603050405020304" pitchFamily="18" charset="0"/>
              </a:rPr>
              <a:t>Đáp án:</a:t>
            </a:r>
            <a:endParaRPr lang="en-VN" dirty="0">
              <a:effectLst/>
              <a:ea typeface="Times New Roman" panose="02020603050405020304" pitchFamily="18" charset="0"/>
            </a:endParaRPr>
          </a:p>
          <a:p>
            <a:pPr lvl="1">
              <a:spcBef>
                <a:spcPts val="600"/>
              </a:spcBef>
            </a:pPr>
            <a:r>
              <a:rPr lang="en-VN" dirty="0">
                <a:effectLst/>
                <a:ea typeface="Times New Roman" panose="02020603050405020304" pitchFamily="18" charset="0"/>
              </a:rPr>
              <a:t>Điều 5</a:t>
            </a:r>
            <a:r>
              <a:rPr lang="en-VN" dirty="0"/>
              <a:t>, Nghị định số 37/2006/NĐ-CP ngày 04-4-2006 của Chính phủ quy định chi tiết Luật Thương mại về hoạt động xúc tiến thương mại (hết HL):</a:t>
            </a:r>
          </a:p>
          <a:p>
            <a:pPr lvl="2">
              <a:spcBef>
                <a:spcPts val="600"/>
              </a:spcBef>
            </a:pPr>
            <a:r>
              <a:rPr lang="en-VN" dirty="0">
                <a:effectLst/>
                <a:ea typeface="Times New Roman" panose="02020603050405020304" pitchFamily="18" charset="0"/>
              </a:rPr>
              <a:t>Giá trị khuyến mại </a:t>
            </a:r>
            <a:r>
              <a:rPr lang="en-VN" u="sng" dirty="0">
                <a:effectLst/>
                <a:ea typeface="Times New Roman" panose="02020603050405020304" pitchFamily="18" charset="0"/>
              </a:rPr>
              <a:t>&lt;</a:t>
            </a:r>
            <a:r>
              <a:rPr lang="en-VN" dirty="0">
                <a:effectLst/>
                <a:ea typeface="Times New Roman" panose="02020603050405020304" pitchFamily="18" charset="0"/>
              </a:rPr>
              <a:t>  50% đơn giá &amp; tổng giá trị.</a:t>
            </a:r>
            <a:endParaRPr lang="en-VN" dirty="0"/>
          </a:p>
        </p:txBody>
      </p:sp>
      <p:sp>
        <p:nvSpPr>
          <p:cNvPr id="4" name="TextBox 23">
            <a:extLst>
              <a:ext uri="{FF2B5EF4-FFF2-40B4-BE49-F238E27FC236}">
                <a16:creationId xmlns:a16="http://schemas.microsoft.com/office/drawing/2014/main" id="{92E2C972-801E-2846-840A-50CAF51055E9}"/>
              </a:ext>
            </a:extLst>
          </p:cNvPr>
          <p:cNvSpPr txBox="1">
            <a:spLocks noChangeArrowheads="1"/>
          </p:cNvSpPr>
          <p:nvPr/>
        </p:nvSpPr>
        <p:spPr bwMode="auto">
          <a:xfrm>
            <a:off x="6789638" y="5970766"/>
            <a:ext cx="2741456" cy="338554"/>
          </a:xfrm>
          <a:prstGeom prst="rect">
            <a:avLst/>
          </a:prstGeom>
          <a:noFill/>
          <a:ln w="9525">
            <a:noFill/>
            <a:miter lim="800000"/>
            <a:headEnd/>
            <a:tailEnd/>
          </a:ln>
        </p:spPr>
        <p:txBody>
          <a:bodyPr wrap="none">
            <a:spAutoFit/>
          </a:bodyPr>
          <a:lstStyle/>
          <a:p>
            <a:pPr algn="r">
              <a:spcAft>
                <a:spcPts val="300"/>
              </a:spcAft>
            </a:pPr>
            <a:r>
              <a:rPr lang="en-US" sz="1600" i="1" dirty="0"/>
              <a:t>Điều 6, NĐ 81/2018/NĐ-CP </a:t>
            </a:r>
          </a:p>
        </p:txBody>
      </p:sp>
      <p:sp>
        <p:nvSpPr>
          <p:cNvPr id="8" name="TextBox 23">
            <a:extLst>
              <a:ext uri="{FF2B5EF4-FFF2-40B4-BE49-F238E27FC236}">
                <a16:creationId xmlns:a16="http://schemas.microsoft.com/office/drawing/2014/main" id="{DC6E6B0A-79FB-B24C-B001-21E92C446D2F}"/>
              </a:ext>
            </a:extLst>
          </p:cNvPr>
          <p:cNvSpPr txBox="1">
            <a:spLocks noChangeArrowheads="1"/>
          </p:cNvSpPr>
          <p:nvPr/>
        </p:nvSpPr>
        <p:spPr bwMode="auto">
          <a:xfrm>
            <a:off x="416496" y="5949280"/>
            <a:ext cx="2741456" cy="338554"/>
          </a:xfrm>
          <a:prstGeom prst="rect">
            <a:avLst/>
          </a:prstGeom>
          <a:noFill/>
          <a:ln w="9525">
            <a:noFill/>
            <a:miter lim="800000"/>
            <a:headEnd/>
            <a:tailEnd/>
          </a:ln>
        </p:spPr>
        <p:txBody>
          <a:bodyPr wrap="none">
            <a:spAutoFit/>
          </a:bodyPr>
          <a:lstStyle/>
          <a:p>
            <a:pPr>
              <a:spcAft>
                <a:spcPts val="300"/>
              </a:spcAft>
            </a:pPr>
            <a:r>
              <a:rPr lang="en-US" sz="1600" i="1" dirty="0"/>
              <a:t>Điều 5, NĐ 37/2006/NĐ-CP </a:t>
            </a:r>
          </a:p>
        </p:txBody>
      </p:sp>
    </p:spTree>
    <p:extLst>
      <p:ext uri="{BB962C8B-B14F-4D97-AF65-F5344CB8AC3E}">
        <p14:creationId xmlns:p14="http://schemas.microsoft.com/office/powerpoint/2010/main" val="3445338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3917F-89F9-EC4F-9934-EB89E95266B7}"/>
              </a:ext>
            </a:extLst>
          </p:cNvPr>
          <p:cNvSpPr>
            <a:spLocks noGrp="1"/>
          </p:cNvSpPr>
          <p:nvPr>
            <p:ph type="title"/>
          </p:nvPr>
        </p:nvSpPr>
        <p:spPr/>
        <p:txBody>
          <a:bodyPr/>
          <a:lstStyle/>
          <a:p>
            <a:r>
              <a:rPr lang="en-VN" dirty="0"/>
              <a:t>Mở bán nhà ở (1)</a:t>
            </a:r>
          </a:p>
        </p:txBody>
      </p:sp>
      <p:sp>
        <p:nvSpPr>
          <p:cNvPr id="3" name="Content Placeholder 2">
            <a:extLst>
              <a:ext uri="{FF2B5EF4-FFF2-40B4-BE49-F238E27FC236}">
                <a16:creationId xmlns:a16="http://schemas.microsoft.com/office/drawing/2014/main" id="{C79E2EC5-9EBB-1245-8398-DE22E277B1E1}"/>
              </a:ext>
            </a:extLst>
          </p:cNvPr>
          <p:cNvSpPr>
            <a:spLocks noGrp="1"/>
          </p:cNvSpPr>
          <p:nvPr>
            <p:ph idx="1"/>
          </p:nvPr>
        </p:nvSpPr>
        <p:spPr/>
        <p:txBody>
          <a:bodyPr/>
          <a:lstStyle/>
          <a:p>
            <a:pPr>
              <a:lnSpc>
                <a:spcPts val="2200"/>
              </a:lnSpc>
              <a:spcAft>
                <a:spcPts val="600"/>
              </a:spcAft>
            </a:pPr>
            <a:r>
              <a:rPr lang="en-US" dirty="0" err="1">
                <a:ea typeface="Times New Roman" panose="02020603050405020304" pitchFamily="18" charset="0"/>
              </a:rPr>
              <a:t>Câu</a:t>
            </a:r>
            <a:r>
              <a:rPr lang="en-US" dirty="0">
                <a:ea typeface="Times New Roman" panose="02020603050405020304" pitchFamily="18" charset="0"/>
              </a:rPr>
              <a:t> </a:t>
            </a:r>
            <a:r>
              <a:rPr lang="en-US" dirty="0" err="1">
                <a:ea typeface="Times New Roman" panose="02020603050405020304" pitchFamily="18" charset="0"/>
              </a:rPr>
              <a:t>h</a:t>
            </a:r>
            <a:r>
              <a:rPr lang="en-US" dirty="0" err="1">
                <a:effectLst/>
                <a:ea typeface="Times New Roman" panose="02020603050405020304" pitchFamily="18" charset="0"/>
              </a:rPr>
              <a:t>ỏi</a:t>
            </a:r>
            <a:r>
              <a:rPr lang="en-US" dirty="0">
                <a:effectLst/>
                <a:ea typeface="Times New Roman" panose="02020603050405020304" pitchFamily="18" charset="0"/>
              </a:rPr>
              <a:t>:</a:t>
            </a:r>
          </a:p>
          <a:p>
            <a:pPr lvl="1">
              <a:lnSpc>
                <a:spcPts val="2200"/>
              </a:lnSpc>
              <a:spcAft>
                <a:spcPts val="600"/>
              </a:spcAft>
            </a:pPr>
            <a:r>
              <a:rPr lang="en-US" i="1" dirty="0">
                <a:effectLst/>
                <a:ea typeface="Times New Roman" panose="02020603050405020304" pitchFamily="18" charset="0"/>
              </a:rPr>
              <a:t>Điều </a:t>
            </a:r>
            <a:r>
              <a:rPr lang="en-US" i="1" dirty="0" err="1">
                <a:effectLst/>
                <a:ea typeface="Times New Roman" panose="02020603050405020304" pitchFamily="18" charset="0"/>
              </a:rPr>
              <a:t>kiện</a:t>
            </a:r>
            <a:r>
              <a:rPr lang="en-US" i="1" dirty="0">
                <a:effectLst/>
                <a:ea typeface="Times New Roman" panose="02020603050405020304" pitchFamily="18" charset="0"/>
              </a:rPr>
              <a:t> </a:t>
            </a:r>
            <a:r>
              <a:rPr lang="en-US" i="1" dirty="0" err="1">
                <a:effectLst/>
                <a:ea typeface="Times New Roman" panose="02020603050405020304" pitchFamily="18" charset="0"/>
              </a:rPr>
              <a:t>mở</a:t>
            </a:r>
            <a:r>
              <a:rPr lang="en-US" i="1" dirty="0">
                <a:effectLst/>
                <a:ea typeface="Times New Roman" panose="02020603050405020304" pitchFamily="18" charset="0"/>
              </a:rPr>
              <a:t> </a:t>
            </a:r>
            <a:r>
              <a:rPr lang="en-US" i="1" dirty="0" err="1">
                <a:effectLst/>
                <a:ea typeface="Times New Roman" panose="02020603050405020304" pitchFamily="18" charset="0"/>
              </a:rPr>
              <a:t>bán</a:t>
            </a:r>
            <a:r>
              <a:rPr lang="en-US" i="1" dirty="0">
                <a:effectLst/>
                <a:ea typeface="Times New Roman" panose="02020603050405020304" pitchFamily="18" charset="0"/>
              </a:rPr>
              <a:t> nhà </a:t>
            </a:r>
            <a:r>
              <a:rPr lang="en-US" i="1" dirty="0" err="1">
                <a:effectLst/>
                <a:ea typeface="Times New Roman" panose="02020603050405020304" pitchFamily="18" charset="0"/>
              </a:rPr>
              <a:t>ở</a:t>
            </a:r>
            <a:r>
              <a:rPr lang="en-US" i="1" dirty="0">
                <a:effectLst/>
                <a:ea typeface="Times New Roman" panose="02020603050405020304" pitchFamily="18" charset="0"/>
              </a:rPr>
              <a:t> </a:t>
            </a:r>
            <a:r>
              <a:rPr lang="en-US" i="1" dirty="0" err="1">
                <a:effectLst/>
                <a:ea typeface="Times New Roman" panose="02020603050405020304" pitchFamily="18" charset="0"/>
              </a:rPr>
              <a:t>hình</a:t>
            </a:r>
            <a:r>
              <a:rPr lang="en-US" i="1" dirty="0">
                <a:effectLst/>
                <a:ea typeface="Times New Roman" panose="02020603050405020304" pitchFamily="18" charset="0"/>
              </a:rPr>
              <a:t> </a:t>
            </a:r>
            <a:r>
              <a:rPr lang="en-US" i="1" dirty="0" err="1">
                <a:effectLst/>
                <a:ea typeface="Times New Roman" panose="02020603050405020304" pitchFamily="18" charset="0"/>
              </a:rPr>
              <a:t>thành</a:t>
            </a:r>
            <a:r>
              <a:rPr lang="en-US" i="1" dirty="0">
                <a:effectLst/>
                <a:ea typeface="Times New Roman" panose="02020603050405020304" pitchFamily="18" charset="0"/>
              </a:rPr>
              <a:t> </a:t>
            </a:r>
            <a:r>
              <a:rPr lang="en-US" i="1" dirty="0" err="1">
                <a:effectLst/>
                <a:ea typeface="Times New Roman" panose="02020603050405020304" pitchFamily="18" charset="0"/>
              </a:rPr>
              <a:t>trong</a:t>
            </a:r>
            <a:r>
              <a:rPr lang="en-US" i="1" dirty="0">
                <a:effectLst/>
                <a:ea typeface="Times New Roman" panose="02020603050405020304" pitchFamily="18" charset="0"/>
              </a:rPr>
              <a:t> </a:t>
            </a:r>
            <a:r>
              <a:rPr lang="en-US" i="1" dirty="0" err="1">
                <a:effectLst/>
                <a:ea typeface="Times New Roman" panose="02020603050405020304" pitchFamily="18" charset="0"/>
              </a:rPr>
              <a:t>tương</a:t>
            </a:r>
            <a:r>
              <a:rPr lang="en-US" i="1" dirty="0">
                <a:effectLst/>
                <a:ea typeface="Times New Roman" panose="02020603050405020304" pitchFamily="18" charset="0"/>
              </a:rPr>
              <a:t> </a:t>
            </a:r>
            <a:r>
              <a:rPr lang="en-US" i="1" dirty="0" err="1">
                <a:effectLst/>
                <a:ea typeface="Times New Roman" panose="02020603050405020304" pitchFamily="18" charset="0"/>
              </a:rPr>
              <a:t>lai</a:t>
            </a:r>
            <a:r>
              <a:rPr lang="en-US" i="1" dirty="0">
                <a:effectLst/>
                <a:ea typeface="Times New Roman" panose="02020603050405020304" pitchFamily="18" charset="0"/>
              </a:rPr>
              <a:t>?</a:t>
            </a:r>
          </a:p>
          <a:p>
            <a:pPr>
              <a:lnSpc>
                <a:spcPts val="2200"/>
              </a:lnSpc>
              <a:spcAft>
                <a:spcPts val="600"/>
              </a:spcAft>
            </a:pPr>
            <a:r>
              <a:rPr lang="en-US" dirty="0" err="1">
                <a:effectLst/>
                <a:ea typeface="Times New Roman" panose="02020603050405020304" pitchFamily="18" charset="0"/>
              </a:rPr>
              <a:t>Đáp</a:t>
            </a:r>
            <a:r>
              <a:rPr lang="en-US" dirty="0">
                <a:effectLst/>
                <a:ea typeface="Times New Roman" panose="02020603050405020304" pitchFamily="18" charset="0"/>
              </a:rPr>
              <a:t> </a:t>
            </a:r>
            <a:r>
              <a:rPr lang="en-US" dirty="0" err="1">
                <a:effectLst/>
                <a:ea typeface="Times New Roman" panose="02020603050405020304" pitchFamily="18" charset="0"/>
              </a:rPr>
              <a:t>án</a:t>
            </a:r>
            <a:r>
              <a:rPr lang="en-US" dirty="0">
                <a:effectLst/>
                <a:ea typeface="Times New Roman" panose="02020603050405020304" pitchFamily="18" charset="0"/>
              </a:rPr>
              <a:t>:</a:t>
            </a:r>
          </a:p>
          <a:p>
            <a:pPr lvl="1">
              <a:lnSpc>
                <a:spcPts val="2200"/>
              </a:lnSpc>
              <a:spcAft>
                <a:spcPts val="600"/>
              </a:spcAft>
            </a:pPr>
            <a:r>
              <a:rPr lang="en-US" dirty="0" err="1">
                <a:effectLst/>
                <a:ea typeface="Times New Roman" panose="02020603050405020304" pitchFamily="18" charset="0"/>
              </a:rPr>
              <a:t>Căn</a:t>
            </a:r>
            <a:r>
              <a:rPr lang="en-US" dirty="0">
                <a:effectLst/>
                <a:ea typeface="Times New Roman" panose="02020603050405020304" pitchFamily="18" charset="0"/>
              </a:rPr>
              <a:t> </a:t>
            </a:r>
            <a:r>
              <a:rPr lang="en-US" dirty="0" err="1">
                <a:effectLst/>
                <a:ea typeface="Times New Roman" panose="02020603050405020304" pitchFamily="18" charset="0"/>
              </a:rPr>
              <a:t>cứ</a:t>
            </a:r>
            <a:r>
              <a:rPr lang="en-US" dirty="0">
                <a:effectLst/>
                <a:ea typeface="Times New Roman" panose="02020603050405020304" pitchFamily="18" charset="0"/>
              </a:rPr>
              <a:t> </a:t>
            </a:r>
            <a:r>
              <a:rPr lang="en-US" dirty="0" err="1">
                <a:effectLst/>
                <a:ea typeface="Times New Roman" panose="02020603050405020304" pitchFamily="18" charset="0"/>
              </a:rPr>
              <a:t>khoản</a:t>
            </a:r>
            <a:r>
              <a:rPr lang="en-US" dirty="0">
                <a:effectLst/>
                <a:ea typeface="Times New Roman" panose="02020603050405020304" pitchFamily="18" charset="0"/>
              </a:rPr>
              <a:t> 3 Điều 69 </a:t>
            </a:r>
            <a:r>
              <a:rPr lang="en-US" dirty="0" err="1">
                <a:effectLst/>
                <a:ea typeface="Times New Roman" panose="02020603050405020304" pitchFamily="18" charset="0"/>
              </a:rPr>
              <a:t>Luật</a:t>
            </a:r>
            <a:r>
              <a:rPr lang="en-US" dirty="0">
                <a:effectLst/>
                <a:ea typeface="Times New Roman" panose="02020603050405020304" pitchFamily="18" charset="0"/>
              </a:rPr>
              <a:t> nhà </a:t>
            </a:r>
            <a:r>
              <a:rPr lang="en-US" dirty="0" err="1">
                <a:effectLst/>
                <a:ea typeface="Times New Roman" panose="02020603050405020304" pitchFamily="18" charset="0"/>
              </a:rPr>
              <a:t>ở</a:t>
            </a:r>
            <a:r>
              <a:rPr lang="en-US" dirty="0">
                <a:effectLst/>
                <a:ea typeface="Times New Roman" panose="02020603050405020304" pitchFamily="18" charset="0"/>
              </a:rPr>
              <a:t> 2014, </a:t>
            </a:r>
            <a:r>
              <a:rPr lang="en-US" dirty="0" err="1">
                <a:effectLst/>
                <a:ea typeface="Times New Roman" panose="02020603050405020304" pitchFamily="18" charset="0"/>
              </a:rPr>
              <a:t>công</a:t>
            </a:r>
            <a:r>
              <a:rPr lang="en-US" dirty="0">
                <a:effectLst/>
                <a:ea typeface="Times New Roman" panose="02020603050405020304" pitchFamily="18" charset="0"/>
              </a:rPr>
              <a:t> ty </a:t>
            </a:r>
            <a:r>
              <a:rPr lang="en-US" dirty="0" err="1">
                <a:effectLst/>
                <a:ea typeface="Times New Roman" panose="02020603050405020304" pitchFamily="18" charset="0"/>
              </a:rPr>
              <a:t>dự</a:t>
            </a:r>
            <a:r>
              <a:rPr lang="en-US" dirty="0">
                <a:effectLst/>
                <a:ea typeface="Times New Roman" panose="02020603050405020304" pitchFamily="18" charset="0"/>
              </a:rPr>
              <a:t> </a:t>
            </a:r>
            <a:r>
              <a:rPr lang="en-US" dirty="0" err="1">
                <a:effectLst/>
                <a:ea typeface="Times New Roman" panose="02020603050405020304" pitchFamily="18" charset="0"/>
              </a:rPr>
              <a:t>án</a:t>
            </a:r>
            <a:r>
              <a:rPr lang="en-US" dirty="0">
                <a:effectLst/>
                <a:ea typeface="Times New Roman" panose="02020603050405020304" pitchFamily="18" charset="0"/>
              </a:rPr>
              <a:t> </a:t>
            </a:r>
            <a:r>
              <a:rPr lang="en-US" dirty="0" err="1">
                <a:effectLst/>
                <a:ea typeface="Times New Roman" panose="02020603050405020304" pitchFamily="18" charset="0"/>
              </a:rPr>
              <a:t>được</a:t>
            </a:r>
            <a:r>
              <a:rPr lang="en-US" dirty="0">
                <a:effectLst/>
                <a:ea typeface="Times New Roman" panose="02020603050405020304" pitchFamily="18" charset="0"/>
              </a:rPr>
              <a:t> </a:t>
            </a:r>
            <a:r>
              <a:rPr lang="en-US" dirty="0" err="1">
                <a:effectLst/>
                <a:ea typeface="Times New Roman" panose="02020603050405020304" pitchFamily="18" charset="0"/>
              </a:rPr>
              <a:t>phép</a:t>
            </a:r>
            <a:r>
              <a:rPr lang="en-US" dirty="0">
                <a:effectLst/>
                <a:ea typeface="Times New Roman" panose="02020603050405020304" pitchFamily="18" charset="0"/>
              </a:rPr>
              <a:t> </a:t>
            </a:r>
            <a:r>
              <a:rPr lang="en-US" dirty="0" err="1">
                <a:effectLst/>
                <a:ea typeface="Times New Roman" panose="02020603050405020304" pitchFamily="18" charset="0"/>
              </a:rPr>
              <a:t>huy</a:t>
            </a:r>
            <a:r>
              <a:rPr lang="en-US" dirty="0">
                <a:effectLst/>
                <a:ea typeface="Times New Roman" panose="02020603050405020304" pitchFamily="18" charset="0"/>
              </a:rPr>
              <a:t> </a:t>
            </a:r>
            <a:r>
              <a:rPr lang="en-US" dirty="0" err="1">
                <a:effectLst/>
                <a:ea typeface="Times New Roman" panose="02020603050405020304" pitchFamily="18" charset="0"/>
              </a:rPr>
              <a:t>động</a:t>
            </a:r>
            <a:r>
              <a:rPr lang="en-US" dirty="0">
                <a:effectLst/>
                <a:ea typeface="Times New Roman" panose="02020603050405020304" pitchFamily="18" charset="0"/>
              </a:rPr>
              <a:t> </a:t>
            </a:r>
            <a:r>
              <a:rPr lang="en-US" dirty="0" err="1">
                <a:effectLst/>
                <a:ea typeface="Times New Roman" panose="02020603050405020304" pitchFamily="18" charset="0"/>
              </a:rPr>
              <a:t>vốn</a:t>
            </a:r>
            <a:r>
              <a:rPr lang="en-US" dirty="0">
                <a:effectLst/>
                <a:ea typeface="Times New Roman" panose="02020603050405020304" pitchFamily="18" charset="0"/>
              </a:rPr>
              <a:t> </a:t>
            </a:r>
            <a:r>
              <a:rPr lang="en-US" dirty="0" err="1">
                <a:effectLst/>
                <a:ea typeface="Times New Roman" panose="02020603050405020304" pitchFamily="18" charset="0"/>
              </a:rPr>
              <a:t>từ</a:t>
            </a:r>
            <a:r>
              <a:rPr lang="en-US" dirty="0">
                <a:effectLst/>
                <a:ea typeface="Times New Roman" panose="02020603050405020304" pitchFamily="18" charset="0"/>
              </a:rPr>
              <a:t> </a:t>
            </a:r>
            <a:r>
              <a:rPr lang="en-US" i="1" dirty="0">
                <a:effectLst/>
                <a:ea typeface="Times New Roman" panose="02020603050405020304" pitchFamily="18" charset="0"/>
              </a:rPr>
              <a:t>“ </a:t>
            </a:r>
            <a:r>
              <a:rPr lang="en-US" i="1" dirty="0" err="1">
                <a:effectLst/>
                <a:ea typeface="Times New Roman" panose="02020603050405020304" pitchFamily="18" charset="0"/>
              </a:rPr>
              <a:t>tiền</a:t>
            </a:r>
            <a:r>
              <a:rPr lang="en-US" i="1" dirty="0">
                <a:effectLst/>
                <a:ea typeface="Times New Roman" panose="02020603050405020304" pitchFamily="18" charset="0"/>
              </a:rPr>
              <a:t> </a:t>
            </a:r>
            <a:r>
              <a:rPr lang="en-US" i="1" dirty="0" err="1">
                <a:effectLst/>
                <a:ea typeface="Times New Roman" panose="02020603050405020304" pitchFamily="18" charset="0"/>
              </a:rPr>
              <a:t>mua</a:t>
            </a:r>
            <a:r>
              <a:rPr lang="en-US" i="1" dirty="0">
                <a:effectLst/>
                <a:ea typeface="Times New Roman" panose="02020603050405020304" pitchFamily="18" charset="0"/>
              </a:rPr>
              <a:t>, </a:t>
            </a:r>
            <a:r>
              <a:rPr lang="en-US" i="1" dirty="0" err="1">
                <a:effectLst/>
                <a:ea typeface="Times New Roman" panose="02020603050405020304" pitchFamily="18" charset="0"/>
              </a:rPr>
              <a:t>tiền</a:t>
            </a:r>
            <a:r>
              <a:rPr lang="en-US" i="1" dirty="0">
                <a:effectLst/>
                <a:ea typeface="Times New Roman" panose="02020603050405020304" pitchFamily="18" charset="0"/>
              </a:rPr>
              <a:t> </a:t>
            </a:r>
            <a:r>
              <a:rPr lang="en-US" i="1" dirty="0" err="1">
                <a:effectLst/>
                <a:ea typeface="Times New Roman" panose="02020603050405020304" pitchFamily="18" charset="0"/>
              </a:rPr>
              <a:t>thuê</a:t>
            </a:r>
            <a:r>
              <a:rPr lang="en-US" i="1" dirty="0">
                <a:effectLst/>
                <a:ea typeface="Times New Roman" panose="02020603050405020304" pitchFamily="18" charset="0"/>
              </a:rPr>
              <a:t> </a:t>
            </a:r>
            <a:r>
              <a:rPr lang="en-US" i="1" dirty="0" err="1">
                <a:effectLst/>
                <a:ea typeface="Times New Roman" panose="02020603050405020304" pitchFamily="18" charset="0"/>
              </a:rPr>
              <a:t>mua</a:t>
            </a:r>
            <a:r>
              <a:rPr lang="en-US" i="1" dirty="0">
                <a:effectLst/>
                <a:ea typeface="Times New Roman" panose="02020603050405020304" pitchFamily="18" charset="0"/>
              </a:rPr>
              <a:t>, </a:t>
            </a:r>
            <a:r>
              <a:rPr lang="en-US" i="1" dirty="0" err="1">
                <a:effectLst/>
                <a:ea typeface="Times New Roman" panose="02020603050405020304" pitchFamily="18" charset="0"/>
              </a:rPr>
              <a:t>tiền</a:t>
            </a:r>
            <a:r>
              <a:rPr lang="en-US" i="1" dirty="0">
                <a:effectLst/>
                <a:ea typeface="Times New Roman" panose="02020603050405020304" pitchFamily="18" charset="0"/>
              </a:rPr>
              <a:t> </a:t>
            </a:r>
            <a:r>
              <a:rPr lang="en-US" i="1" dirty="0" err="1">
                <a:effectLst/>
                <a:ea typeface="Times New Roman" panose="02020603050405020304" pitchFamily="18" charset="0"/>
              </a:rPr>
              <a:t>thuê</a:t>
            </a:r>
            <a:r>
              <a:rPr lang="en-US" i="1" dirty="0">
                <a:effectLst/>
                <a:ea typeface="Times New Roman" panose="02020603050405020304" pitchFamily="18" charset="0"/>
              </a:rPr>
              <a:t>, nhà </a:t>
            </a:r>
            <a:r>
              <a:rPr lang="en-US" i="1" dirty="0" err="1">
                <a:effectLst/>
                <a:ea typeface="Times New Roman" panose="02020603050405020304" pitchFamily="18" charset="0"/>
              </a:rPr>
              <a:t>ở</a:t>
            </a:r>
            <a:r>
              <a:rPr lang="en-US" i="1" dirty="0">
                <a:effectLst/>
                <a:ea typeface="Times New Roman" panose="02020603050405020304" pitchFamily="18" charset="0"/>
              </a:rPr>
              <a:t> </a:t>
            </a:r>
            <a:r>
              <a:rPr lang="en-US" i="1" dirty="0" err="1">
                <a:effectLst/>
                <a:ea typeface="Times New Roman" panose="02020603050405020304" pitchFamily="18" charset="0"/>
              </a:rPr>
              <a:t>trả</a:t>
            </a:r>
            <a:r>
              <a:rPr lang="en-US" i="1" dirty="0">
                <a:effectLst/>
                <a:ea typeface="Times New Roman" panose="02020603050405020304" pitchFamily="18" charset="0"/>
              </a:rPr>
              <a:t> </a:t>
            </a:r>
            <a:r>
              <a:rPr lang="en-US" i="1" dirty="0" err="1">
                <a:effectLst/>
                <a:ea typeface="Times New Roman" panose="02020603050405020304" pitchFamily="18" charset="0"/>
              </a:rPr>
              <a:t>trước</a:t>
            </a:r>
            <a:r>
              <a:rPr lang="en-US" i="1" dirty="0">
                <a:effectLst/>
                <a:ea typeface="Times New Roman" panose="02020603050405020304" pitchFamily="18" charset="0"/>
              </a:rPr>
              <a:t> </a:t>
            </a:r>
            <a:r>
              <a:rPr lang="en-US" i="1" dirty="0" err="1">
                <a:effectLst/>
                <a:ea typeface="Times New Roman" panose="02020603050405020304" pitchFamily="18" charset="0"/>
              </a:rPr>
              <a:t>theo</a:t>
            </a:r>
            <a:r>
              <a:rPr lang="en-US" i="1" dirty="0">
                <a:effectLst/>
                <a:ea typeface="Times New Roman" panose="02020603050405020304" pitchFamily="18" charset="0"/>
              </a:rPr>
              <a:t> </a:t>
            </a:r>
            <a:r>
              <a:rPr lang="en-US" i="1" dirty="0" err="1">
                <a:effectLst/>
                <a:ea typeface="Times New Roman" panose="02020603050405020304" pitchFamily="18" charset="0"/>
              </a:rPr>
              <a:t>hợp</a:t>
            </a:r>
            <a:r>
              <a:rPr lang="en-US" i="1" dirty="0">
                <a:effectLst/>
                <a:ea typeface="Times New Roman" panose="02020603050405020304" pitchFamily="18" charset="0"/>
              </a:rPr>
              <a:t> </a:t>
            </a:r>
            <a:r>
              <a:rPr lang="en-US" i="1" dirty="0" err="1">
                <a:effectLst/>
                <a:ea typeface="Times New Roman" panose="02020603050405020304" pitchFamily="18" charset="0"/>
              </a:rPr>
              <a:t>đồng</a:t>
            </a:r>
            <a:r>
              <a:rPr lang="en-US" i="1" dirty="0">
                <a:effectLst/>
                <a:ea typeface="Times New Roman" panose="02020603050405020304" pitchFamily="18" charset="0"/>
              </a:rPr>
              <a:t> </a:t>
            </a:r>
            <a:r>
              <a:rPr lang="en-US" i="1" dirty="0" err="1">
                <a:effectLst/>
                <a:ea typeface="Times New Roman" panose="02020603050405020304" pitchFamily="18" charset="0"/>
              </a:rPr>
              <a:t>mua</a:t>
            </a:r>
            <a:r>
              <a:rPr lang="en-US" i="1" dirty="0">
                <a:effectLst/>
                <a:ea typeface="Times New Roman" panose="02020603050405020304" pitchFamily="18" charset="0"/>
              </a:rPr>
              <a:t> </a:t>
            </a:r>
            <a:r>
              <a:rPr lang="en-US" i="1" dirty="0" err="1">
                <a:effectLst/>
                <a:ea typeface="Times New Roman" panose="02020603050405020304" pitchFamily="18" charset="0"/>
              </a:rPr>
              <a:t>bán</a:t>
            </a:r>
            <a:r>
              <a:rPr lang="en-US" i="1" dirty="0">
                <a:effectLst/>
                <a:ea typeface="Times New Roman" panose="02020603050405020304" pitchFamily="18" charset="0"/>
              </a:rPr>
              <a:t>, </a:t>
            </a:r>
            <a:r>
              <a:rPr lang="en-US" i="1" dirty="0" err="1">
                <a:effectLst/>
                <a:ea typeface="Times New Roman" panose="02020603050405020304" pitchFamily="18" charset="0"/>
              </a:rPr>
              <a:t>cho</a:t>
            </a:r>
            <a:r>
              <a:rPr lang="en-US" i="1" dirty="0">
                <a:effectLst/>
                <a:ea typeface="Times New Roman" panose="02020603050405020304" pitchFamily="18" charset="0"/>
              </a:rPr>
              <a:t> </a:t>
            </a:r>
            <a:r>
              <a:rPr lang="en-US" i="1" dirty="0" err="1">
                <a:effectLst/>
                <a:ea typeface="Times New Roman" panose="02020603050405020304" pitchFamily="18" charset="0"/>
              </a:rPr>
              <a:t>thuê</a:t>
            </a:r>
            <a:r>
              <a:rPr lang="en-US" i="1" dirty="0">
                <a:effectLst/>
                <a:ea typeface="Times New Roman" panose="02020603050405020304" pitchFamily="18" charset="0"/>
              </a:rPr>
              <a:t>, </a:t>
            </a:r>
            <a:r>
              <a:rPr lang="en-US" i="1" dirty="0" err="1">
                <a:effectLst/>
                <a:ea typeface="Times New Roman" panose="02020603050405020304" pitchFamily="18" charset="0"/>
              </a:rPr>
              <a:t>cho</a:t>
            </a:r>
            <a:r>
              <a:rPr lang="en-US" i="1" dirty="0">
                <a:effectLst/>
                <a:ea typeface="Times New Roman" panose="02020603050405020304" pitchFamily="18" charset="0"/>
              </a:rPr>
              <a:t> </a:t>
            </a:r>
            <a:r>
              <a:rPr lang="en-US" i="1" dirty="0" err="1">
                <a:effectLst/>
                <a:ea typeface="Times New Roman" panose="02020603050405020304" pitchFamily="18" charset="0"/>
              </a:rPr>
              <a:t>thuê</a:t>
            </a:r>
            <a:r>
              <a:rPr lang="en-US" i="1" dirty="0">
                <a:effectLst/>
                <a:ea typeface="Times New Roman" panose="02020603050405020304" pitchFamily="18" charset="0"/>
              </a:rPr>
              <a:t> </a:t>
            </a:r>
            <a:r>
              <a:rPr lang="en-US" i="1" dirty="0" err="1">
                <a:effectLst/>
                <a:ea typeface="Times New Roman" panose="02020603050405020304" pitchFamily="18" charset="0"/>
              </a:rPr>
              <a:t>mua</a:t>
            </a:r>
            <a:r>
              <a:rPr lang="en-US" i="1" dirty="0">
                <a:effectLst/>
                <a:ea typeface="Times New Roman" panose="02020603050405020304" pitchFamily="18" charset="0"/>
              </a:rPr>
              <a:t> nhà </a:t>
            </a:r>
            <a:r>
              <a:rPr lang="en-US" i="1" dirty="0" err="1">
                <a:effectLst/>
                <a:ea typeface="Times New Roman" panose="02020603050405020304" pitchFamily="18" charset="0"/>
              </a:rPr>
              <a:t>ở</a:t>
            </a:r>
            <a:r>
              <a:rPr lang="en-US" i="1" dirty="0">
                <a:effectLst/>
                <a:ea typeface="Times New Roman" panose="02020603050405020304" pitchFamily="18" charset="0"/>
              </a:rPr>
              <a:t> </a:t>
            </a:r>
            <a:r>
              <a:rPr lang="en-US" i="1" dirty="0" err="1">
                <a:effectLst/>
                <a:ea typeface="Times New Roman" panose="02020603050405020304" pitchFamily="18" charset="0"/>
              </a:rPr>
              <a:t>hình</a:t>
            </a:r>
            <a:r>
              <a:rPr lang="en-US" i="1" dirty="0">
                <a:effectLst/>
                <a:ea typeface="Times New Roman" panose="02020603050405020304" pitchFamily="18" charset="0"/>
              </a:rPr>
              <a:t> </a:t>
            </a:r>
            <a:r>
              <a:rPr lang="en-US" i="1" dirty="0" err="1">
                <a:effectLst/>
                <a:ea typeface="Times New Roman" panose="02020603050405020304" pitchFamily="18" charset="0"/>
              </a:rPr>
              <a:t>thành</a:t>
            </a:r>
            <a:r>
              <a:rPr lang="en-US" i="1" dirty="0">
                <a:effectLst/>
                <a:ea typeface="Times New Roman" panose="02020603050405020304" pitchFamily="18" charset="0"/>
              </a:rPr>
              <a:t> </a:t>
            </a:r>
            <a:r>
              <a:rPr lang="en-US" i="1" dirty="0" err="1">
                <a:effectLst/>
                <a:ea typeface="Times New Roman" panose="02020603050405020304" pitchFamily="18" charset="0"/>
              </a:rPr>
              <a:t>trong</a:t>
            </a:r>
            <a:r>
              <a:rPr lang="en-US" i="1" dirty="0">
                <a:effectLst/>
                <a:ea typeface="Times New Roman" panose="02020603050405020304" pitchFamily="18" charset="0"/>
              </a:rPr>
              <a:t> </a:t>
            </a:r>
            <a:r>
              <a:rPr lang="en-US" i="1" dirty="0" err="1">
                <a:effectLst/>
                <a:ea typeface="Times New Roman" panose="02020603050405020304" pitchFamily="18" charset="0"/>
              </a:rPr>
              <a:t>tương</a:t>
            </a:r>
            <a:r>
              <a:rPr lang="en-US" i="1" dirty="0">
                <a:effectLst/>
                <a:ea typeface="Times New Roman" panose="02020603050405020304" pitchFamily="18" charset="0"/>
              </a:rPr>
              <a:t> </a:t>
            </a:r>
            <a:r>
              <a:rPr lang="en-US" i="1" dirty="0" err="1">
                <a:effectLst/>
                <a:ea typeface="Times New Roman" panose="02020603050405020304" pitchFamily="18" charset="0"/>
              </a:rPr>
              <a:t>lai</a:t>
            </a:r>
            <a:r>
              <a:rPr lang="en-US" i="1" dirty="0">
                <a:effectLst/>
                <a:ea typeface="Times New Roman" panose="02020603050405020304" pitchFamily="18" charset="0"/>
              </a:rPr>
              <a:t>”, </a:t>
            </a:r>
            <a:r>
              <a:rPr lang="en-US" dirty="0" err="1">
                <a:effectLst/>
                <a:ea typeface="Times New Roman" panose="02020603050405020304" pitchFamily="18" charset="0"/>
              </a:rPr>
              <a:t>nhưng</a:t>
            </a:r>
            <a:r>
              <a:rPr lang="en-US" dirty="0">
                <a:effectLst/>
                <a:ea typeface="Times New Roman" panose="02020603050405020304" pitchFamily="18" charset="0"/>
              </a:rPr>
              <a:t> </a:t>
            </a:r>
            <a:r>
              <a:rPr lang="en-US" dirty="0" err="1">
                <a:effectLst/>
                <a:ea typeface="Times New Roman" panose="02020603050405020304" pitchFamily="18" charset="0"/>
              </a:rPr>
              <a:t>phải</a:t>
            </a:r>
            <a:r>
              <a:rPr lang="en-US" dirty="0">
                <a:effectLst/>
                <a:ea typeface="Times New Roman" panose="02020603050405020304" pitchFamily="18" charset="0"/>
              </a:rPr>
              <a:t> </a:t>
            </a:r>
            <a:r>
              <a:rPr lang="en-US" dirty="0" err="1">
                <a:effectLst/>
                <a:ea typeface="Times New Roman" panose="02020603050405020304" pitchFamily="18" charset="0"/>
              </a:rPr>
              <a:t>thoả</a:t>
            </a:r>
            <a:r>
              <a:rPr lang="en-US" dirty="0">
                <a:effectLst/>
                <a:ea typeface="Times New Roman" panose="02020603050405020304" pitchFamily="18" charset="0"/>
              </a:rPr>
              <a:t> </a:t>
            </a:r>
            <a:r>
              <a:rPr lang="en-US" dirty="0" err="1">
                <a:effectLst/>
                <a:ea typeface="Times New Roman" panose="02020603050405020304" pitchFamily="18" charset="0"/>
              </a:rPr>
              <a:t>mãn</a:t>
            </a:r>
            <a:r>
              <a:rPr lang="en-US" dirty="0">
                <a:effectLst/>
                <a:ea typeface="Times New Roman" panose="02020603050405020304" pitchFamily="18" charset="0"/>
              </a:rPr>
              <a:t> </a:t>
            </a:r>
            <a:r>
              <a:rPr lang="en-US" dirty="0" err="1">
                <a:effectLst/>
                <a:ea typeface="Times New Roman" panose="02020603050405020304" pitchFamily="18" charset="0"/>
              </a:rPr>
              <a:t>các</a:t>
            </a:r>
            <a:r>
              <a:rPr lang="en-US" dirty="0">
                <a:effectLst/>
                <a:ea typeface="Times New Roman" panose="02020603050405020304" pitchFamily="18" charset="0"/>
              </a:rPr>
              <a:t> </a:t>
            </a:r>
            <a:r>
              <a:rPr lang="en-US" dirty="0" err="1">
                <a:effectLst/>
                <a:ea typeface="Times New Roman" panose="02020603050405020304" pitchFamily="18" charset="0"/>
              </a:rPr>
              <a:t>điều</a:t>
            </a:r>
            <a:r>
              <a:rPr lang="en-US" dirty="0">
                <a:effectLst/>
                <a:ea typeface="Times New Roman" panose="02020603050405020304" pitchFamily="18" charset="0"/>
              </a:rPr>
              <a:t> </a:t>
            </a:r>
            <a:r>
              <a:rPr lang="en-US" dirty="0" err="1">
                <a:effectLst/>
                <a:ea typeface="Times New Roman" panose="02020603050405020304" pitchFamily="18" charset="0"/>
              </a:rPr>
              <a:t>kiện</a:t>
            </a:r>
            <a:r>
              <a:rPr lang="en-US" dirty="0">
                <a:effectLst/>
                <a:ea typeface="Times New Roman" panose="02020603050405020304" pitchFamily="18" charset="0"/>
              </a:rPr>
              <a:t> </a:t>
            </a:r>
            <a:r>
              <a:rPr lang="en-US" dirty="0" err="1">
                <a:effectLst/>
                <a:ea typeface="Times New Roman" panose="02020603050405020304" pitchFamily="18" charset="0"/>
              </a:rPr>
              <a:t>huy</a:t>
            </a:r>
            <a:r>
              <a:rPr lang="en-US" dirty="0">
                <a:effectLst/>
                <a:ea typeface="Times New Roman" panose="02020603050405020304" pitchFamily="18" charset="0"/>
              </a:rPr>
              <a:t> </a:t>
            </a:r>
            <a:r>
              <a:rPr lang="en-US" dirty="0" err="1">
                <a:effectLst/>
                <a:ea typeface="Times New Roman" panose="02020603050405020304" pitchFamily="18" charset="0"/>
              </a:rPr>
              <a:t>động</a:t>
            </a:r>
            <a:r>
              <a:rPr lang="en-US" dirty="0">
                <a:effectLst/>
                <a:ea typeface="Times New Roman" panose="02020603050405020304" pitchFamily="18" charset="0"/>
              </a:rPr>
              <a:t> </a:t>
            </a:r>
            <a:r>
              <a:rPr lang="en-US" dirty="0" err="1">
                <a:effectLst/>
                <a:ea typeface="Times New Roman" panose="02020603050405020304" pitchFamily="18" charset="0"/>
              </a:rPr>
              <a:t>vốn</a:t>
            </a:r>
            <a:r>
              <a:rPr lang="en-US" dirty="0">
                <a:effectLst/>
                <a:ea typeface="Times New Roman" panose="02020603050405020304" pitchFamily="18" charset="0"/>
              </a:rPr>
              <a:t> </a:t>
            </a:r>
            <a:r>
              <a:rPr lang="en-US" dirty="0" err="1">
                <a:effectLst/>
                <a:ea typeface="Times New Roman" panose="02020603050405020304" pitchFamily="18" charset="0"/>
              </a:rPr>
              <a:t>quy</a:t>
            </a:r>
            <a:r>
              <a:rPr lang="en-US" dirty="0">
                <a:effectLst/>
                <a:ea typeface="Times New Roman" panose="02020603050405020304" pitchFamily="18" charset="0"/>
              </a:rPr>
              <a:t> </a:t>
            </a:r>
            <a:r>
              <a:rPr lang="en-US" dirty="0" err="1">
                <a:effectLst/>
                <a:ea typeface="Times New Roman" panose="02020603050405020304" pitchFamily="18" charset="0"/>
              </a:rPr>
              <a:t>định</a:t>
            </a:r>
            <a:r>
              <a:rPr lang="en-US" dirty="0">
                <a:effectLst/>
                <a:ea typeface="Times New Roman" panose="02020603050405020304" pitchFamily="18" charset="0"/>
              </a:rPr>
              <a:t> </a:t>
            </a:r>
            <a:r>
              <a:rPr lang="en-US" dirty="0" err="1">
                <a:effectLst/>
                <a:ea typeface="Times New Roman" panose="02020603050405020304" pitchFamily="18" charset="0"/>
              </a:rPr>
              <a:t>tại</a:t>
            </a:r>
            <a:r>
              <a:rPr lang="en-US" dirty="0">
                <a:effectLst/>
                <a:ea typeface="Times New Roman" panose="02020603050405020304" pitchFamily="18" charset="0"/>
              </a:rPr>
              <a:t> </a:t>
            </a:r>
            <a:r>
              <a:rPr lang="en-US" dirty="0" err="1">
                <a:effectLst/>
                <a:ea typeface="Times New Roman" panose="02020603050405020304" pitchFamily="18" charset="0"/>
              </a:rPr>
              <a:t>điểm</a:t>
            </a:r>
            <a:r>
              <a:rPr lang="en-US" dirty="0">
                <a:effectLst/>
                <a:ea typeface="Times New Roman" panose="02020603050405020304" pitchFamily="18" charset="0"/>
              </a:rPr>
              <a:t> b </a:t>
            </a:r>
            <a:r>
              <a:rPr lang="en-US" dirty="0" err="1">
                <a:effectLst/>
                <a:ea typeface="Times New Roman" panose="02020603050405020304" pitchFamily="18" charset="0"/>
              </a:rPr>
              <a:t>khoản</a:t>
            </a:r>
            <a:r>
              <a:rPr lang="en-US" dirty="0">
                <a:effectLst/>
                <a:ea typeface="Times New Roman" panose="02020603050405020304" pitchFamily="18" charset="0"/>
              </a:rPr>
              <a:t> 2 Điều 19 </a:t>
            </a:r>
            <a:r>
              <a:rPr lang="en-US" dirty="0" err="1">
                <a:effectLst/>
                <a:ea typeface="Times New Roman" panose="02020603050405020304" pitchFamily="18" charset="0"/>
              </a:rPr>
              <a:t>Nghị</a:t>
            </a:r>
            <a:r>
              <a:rPr lang="en-US" dirty="0">
                <a:effectLst/>
                <a:ea typeface="Times New Roman" panose="02020603050405020304" pitchFamily="18" charset="0"/>
              </a:rPr>
              <a:t> </a:t>
            </a:r>
            <a:r>
              <a:rPr lang="en-US" dirty="0" err="1">
                <a:effectLst/>
                <a:ea typeface="Times New Roman" panose="02020603050405020304" pitchFamily="18" charset="0"/>
              </a:rPr>
              <a:t>định</a:t>
            </a:r>
            <a:r>
              <a:rPr lang="en-US" dirty="0">
                <a:effectLst/>
                <a:ea typeface="Times New Roman" panose="02020603050405020304" pitchFamily="18" charset="0"/>
              </a:rPr>
              <a:t> 99/2015/NĐ-CP </a:t>
            </a:r>
            <a:r>
              <a:rPr lang="en-US" dirty="0" err="1">
                <a:effectLst/>
                <a:ea typeface="Times New Roman" panose="02020603050405020304" pitchFamily="18" charset="0"/>
              </a:rPr>
              <a:t>ngày</a:t>
            </a:r>
            <a:r>
              <a:rPr lang="en-US" dirty="0">
                <a:effectLst/>
                <a:ea typeface="Times New Roman" panose="02020603050405020304" pitchFamily="18" charset="0"/>
              </a:rPr>
              <a:t> 20/10/2015 </a:t>
            </a:r>
            <a:r>
              <a:rPr lang="en-US" dirty="0" err="1">
                <a:effectLst/>
                <a:ea typeface="Times New Roman" panose="02020603050405020304" pitchFamily="18" charset="0"/>
              </a:rPr>
              <a:t>quy</a:t>
            </a:r>
            <a:r>
              <a:rPr lang="en-US" dirty="0">
                <a:effectLst/>
                <a:ea typeface="Times New Roman" panose="02020603050405020304" pitchFamily="18" charset="0"/>
              </a:rPr>
              <a:t> </a:t>
            </a:r>
            <a:r>
              <a:rPr lang="en-US" dirty="0" err="1">
                <a:effectLst/>
                <a:ea typeface="Times New Roman" panose="02020603050405020304" pitchFamily="18" charset="0"/>
              </a:rPr>
              <a:t>định</a:t>
            </a:r>
            <a:r>
              <a:rPr lang="en-US" dirty="0">
                <a:effectLst/>
                <a:ea typeface="Times New Roman" panose="02020603050405020304" pitchFamily="18" charset="0"/>
              </a:rPr>
              <a:t> chi </a:t>
            </a:r>
            <a:r>
              <a:rPr lang="en-US" dirty="0" err="1">
                <a:effectLst/>
                <a:ea typeface="Times New Roman" panose="02020603050405020304" pitchFamily="18" charset="0"/>
              </a:rPr>
              <a:t>tiết</a:t>
            </a:r>
            <a:r>
              <a:rPr lang="en-US" dirty="0">
                <a:effectLst/>
                <a:ea typeface="Times New Roman" panose="02020603050405020304" pitchFamily="18" charset="0"/>
              </a:rPr>
              <a:t> </a:t>
            </a:r>
            <a:r>
              <a:rPr lang="en-US" dirty="0" err="1">
                <a:effectLst/>
                <a:ea typeface="Times New Roman" panose="02020603050405020304" pitchFamily="18" charset="0"/>
              </a:rPr>
              <a:t>và</a:t>
            </a:r>
            <a:r>
              <a:rPr lang="en-US" dirty="0">
                <a:effectLst/>
                <a:ea typeface="Times New Roman" panose="02020603050405020304" pitchFamily="18" charset="0"/>
              </a:rPr>
              <a:t> </a:t>
            </a:r>
            <a:r>
              <a:rPr lang="en-US" dirty="0" err="1">
                <a:effectLst/>
                <a:ea typeface="Times New Roman" panose="02020603050405020304" pitchFamily="18" charset="0"/>
              </a:rPr>
              <a:t>hướng</a:t>
            </a:r>
            <a:r>
              <a:rPr lang="en-US" dirty="0">
                <a:effectLst/>
                <a:ea typeface="Times New Roman" panose="02020603050405020304" pitchFamily="18" charset="0"/>
              </a:rPr>
              <a:t> </a:t>
            </a:r>
            <a:r>
              <a:rPr lang="en-US" dirty="0" err="1">
                <a:effectLst/>
                <a:ea typeface="Times New Roman" panose="02020603050405020304" pitchFamily="18" charset="0"/>
              </a:rPr>
              <a:t>dẫn</a:t>
            </a:r>
            <a:r>
              <a:rPr lang="en-US" dirty="0">
                <a:effectLst/>
                <a:ea typeface="Times New Roman" panose="02020603050405020304" pitchFamily="18" charset="0"/>
              </a:rPr>
              <a:t> </a:t>
            </a:r>
            <a:r>
              <a:rPr lang="en-US" dirty="0" err="1">
                <a:effectLst/>
                <a:ea typeface="Times New Roman" panose="02020603050405020304" pitchFamily="18" charset="0"/>
              </a:rPr>
              <a:t>thi</a:t>
            </a:r>
            <a:r>
              <a:rPr lang="en-US" dirty="0">
                <a:effectLst/>
                <a:ea typeface="Times New Roman" panose="02020603050405020304" pitchFamily="18" charset="0"/>
              </a:rPr>
              <a:t> </a:t>
            </a:r>
            <a:r>
              <a:rPr lang="en-US" dirty="0" err="1">
                <a:effectLst/>
                <a:ea typeface="Times New Roman" panose="02020603050405020304" pitchFamily="18" charset="0"/>
              </a:rPr>
              <a:t>hành</a:t>
            </a:r>
            <a:r>
              <a:rPr lang="en-US" dirty="0">
                <a:effectLst/>
                <a:ea typeface="Times New Roman" panose="02020603050405020304" pitchFamily="18" charset="0"/>
              </a:rPr>
              <a:t> </a:t>
            </a:r>
            <a:r>
              <a:rPr lang="en-US" dirty="0" err="1">
                <a:effectLst/>
                <a:ea typeface="Times New Roman" panose="02020603050405020304" pitchFamily="18" charset="0"/>
              </a:rPr>
              <a:t>một</a:t>
            </a:r>
            <a:r>
              <a:rPr lang="en-US" dirty="0">
                <a:effectLst/>
                <a:ea typeface="Times New Roman" panose="02020603050405020304" pitchFamily="18" charset="0"/>
              </a:rPr>
              <a:t> số </a:t>
            </a:r>
            <a:r>
              <a:rPr lang="en-US" dirty="0" err="1">
                <a:effectLst/>
                <a:ea typeface="Times New Roman" panose="02020603050405020304" pitchFamily="18" charset="0"/>
              </a:rPr>
              <a:t>điều</a:t>
            </a:r>
            <a:r>
              <a:rPr lang="en-US" dirty="0">
                <a:effectLst/>
                <a:ea typeface="Times New Roman" panose="02020603050405020304" pitchFamily="18" charset="0"/>
              </a:rPr>
              <a:t> </a:t>
            </a:r>
            <a:r>
              <a:rPr lang="en-US" dirty="0" err="1">
                <a:effectLst/>
                <a:ea typeface="Times New Roman" panose="02020603050405020304" pitchFamily="18" charset="0"/>
              </a:rPr>
              <a:t>của</a:t>
            </a:r>
            <a:r>
              <a:rPr lang="en-US" dirty="0">
                <a:effectLst/>
                <a:ea typeface="Times New Roman" panose="02020603050405020304" pitchFamily="18" charset="0"/>
              </a:rPr>
              <a:t> </a:t>
            </a:r>
            <a:r>
              <a:rPr lang="en-US" dirty="0" err="1">
                <a:effectLst/>
                <a:ea typeface="Times New Roman" panose="02020603050405020304" pitchFamily="18" charset="0"/>
              </a:rPr>
              <a:t>Luật</a:t>
            </a:r>
            <a:r>
              <a:rPr lang="en-US" dirty="0">
                <a:effectLst/>
                <a:ea typeface="Times New Roman" panose="02020603050405020304" pitchFamily="18" charset="0"/>
              </a:rPr>
              <a:t> Nhà </a:t>
            </a:r>
            <a:r>
              <a:rPr lang="en-US" dirty="0" err="1">
                <a:effectLst/>
                <a:ea typeface="Times New Roman" panose="02020603050405020304" pitchFamily="18" charset="0"/>
              </a:rPr>
              <a:t>ở</a:t>
            </a:r>
            <a:r>
              <a:rPr lang="en-US" dirty="0">
                <a:effectLst/>
                <a:ea typeface="Times New Roman" panose="02020603050405020304" pitchFamily="18" charset="0"/>
              </a:rPr>
              <a:t>.</a:t>
            </a:r>
          </a:p>
          <a:p>
            <a:pPr lvl="1">
              <a:lnSpc>
                <a:spcPts val="2200"/>
              </a:lnSpc>
              <a:spcAft>
                <a:spcPts val="600"/>
              </a:spcAft>
            </a:pPr>
            <a:r>
              <a:rPr lang="en-US" dirty="0" err="1">
                <a:effectLst/>
                <a:ea typeface="Times New Roman" panose="02020603050405020304" pitchFamily="18" charset="0"/>
              </a:rPr>
              <a:t>Các</a:t>
            </a:r>
            <a:r>
              <a:rPr lang="en-US" dirty="0">
                <a:effectLst/>
                <a:ea typeface="Times New Roman" panose="02020603050405020304" pitchFamily="18" charset="0"/>
              </a:rPr>
              <a:t> </a:t>
            </a:r>
            <a:r>
              <a:rPr lang="en-US" dirty="0" err="1">
                <a:effectLst/>
                <a:ea typeface="Times New Roman" panose="02020603050405020304" pitchFamily="18" charset="0"/>
              </a:rPr>
              <a:t>điều</a:t>
            </a:r>
            <a:r>
              <a:rPr lang="en-US" dirty="0">
                <a:effectLst/>
                <a:ea typeface="Times New Roman" panose="02020603050405020304" pitchFamily="18" charset="0"/>
              </a:rPr>
              <a:t> </a:t>
            </a:r>
            <a:r>
              <a:rPr lang="en-US" dirty="0" err="1">
                <a:effectLst/>
                <a:ea typeface="Times New Roman" panose="02020603050405020304" pitchFamily="18" charset="0"/>
              </a:rPr>
              <a:t>kiện</a:t>
            </a:r>
            <a:r>
              <a:rPr lang="en-US" dirty="0">
                <a:effectLst/>
                <a:ea typeface="Times New Roman" panose="02020603050405020304" pitchFamily="18" charset="0"/>
              </a:rPr>
              <a:t> </a:t>
            </a:r>
            <a:r>
              <a:rPr lang="en-US" dirty="0" err="1">
                <a:effectLst/>
                <a:ea typeface="Times New Roman" panose="02020603050405020304" pitchFamily="18" charset="0"/>
              </a:rPr>
              <a:t>cụ</a:t>
            </a:r>
            <a:r>
              <a:rPr lang="en-US" dirty="0">
                <a:effectLst/>
                <a:ea typeface="Times New Roman" panose="02020603050405020304" pitchFamily="18" charset="0"/>
              </a:rPr>
              <a:t> </a:t>
            </a:r>
            <a:r>
              <a:rPr lang="en-US" dirty="0" err="1">
                <a:effectLst/>
                <a:ea typeface="Times New Roman" panose="02020603050405020304" pitchFamily="18" charset="0"/>
              </a:rPr>
              <a:t>thể</a:t>
            </a:r>
            <a:r>
              <a:rPr lang="en-US" dirty="0">
                <a:effectLst/>
                <a:ea typeface="Times New Roman" panose="02020603050405020304" pitchFamily="18" charset="0"/>
              </a:rPr>
              <a:t> bao </a:t>
            </a:r>
            <a:r>
              <a:rPr lang="en-US" dirty="0" err="1">
                <a:effectLst/>
                <a:ea typeface="Times New Roman" panose="02020603050405020304" pitchFamily="18" charset="0"/>
              </a:rPr>
              <a:t>gồm</a:t>
            </a:r>
            <a:r>
              <a:rPr lang="en-US" dirty="0">
                <a:effectLst/>
                <a:ea typeface="Times New Roman" panose="02020603050405020304" pitchFamily="18" charset="0"/>
              </a:rPr>
              <a:t>:</a:t>
            </a:r>
          </a:p>
          <a:p>
            <a:pPr lvl="2">
              <a:lnSpc>
                <a:spcPts val="2200"/>
              </a:lnSpc>
              <a:spcAft>
                <a:spcPts val="600"/>
              </a:spcAft>
            </a:pPr>
            <a:r>
              <a:rPr lang="en-US" dirty="0" err="1">
                <a:effectLst/>
                <a:ea typeface="Times New Roman" panose="02020603050405020304" pitchFamily="18" charset="0"/>
              </a:rPr>
              <a:t>Có</a:t>
            </a:r>
            <a:r>
              <a:rPr lang="en-US" dirty="0">
                <a:effectLst/>
                <a:ea typeface="Times New Roman" panose="02020603050405020304" pitchFamily="18" charset="0"/>
              </a:rPr>
              <a:t> </a:t>
            </a:r>
            <a:r>
              <a:rPr lang="en-US" dirty="0" err="1">
                <a:effectLst/>
                <a:ea typeface="Times New Roman" panose="02020603050405020304" pitchFamily="18" charset="0"/>
              </a:rPr>
              <a:t>biên</a:t>
            </a:r>
            <a:r>
              <a:rPr lang="en-US" dirty="0">
                <a:effectLst/>
                <a:ea typeface="Times New Roman" panose="02020603050405020304" pitchFamily="18" charset="0"/>
              </a:rPr>
              <a:t> </a:t>
            </a:r>
            <a:r>
              <a:rPr lang="en-US" dirty="0" err="1">
                <a:effectLst/>
                <a:ea typeface="Times New Roman" panose="02020603050405020304" pitchFamily="18" charset="0"/>
              </a:rPr>
              <a:t>bản</a:t>
            </a:r>
            <a:r>
              <a:rPr lang="en-US" dirty="0">
                <a:effectLst/>
                <a:ea typeface="Times New Roman" panose="02020603050405020304" pitchFamily="18" charset="0"/>
              </a:rPr>
              <a:t> </a:t>
            </a:r>
            <a:r>
              <a:rPr lang="en-US" dirty="0" err="1">
                <a:effectLst/>
                <a:ea typeface="Times New Roman" panose="02020603050405020304" pitchFamily="18" charset="0"/>
              </a:rPr>
              <a:t>nghiệm</a:t>
            </a:r>
            <a:r>
              <a:rPr lang="en-US" dirty="0">
                <a:effectLst/>
                <a:ea typeface="Times New Roman" panose="02020603050405020304" pitchFamily="18" charset="0"/>
              </a:rPr>
              <a:t> </a:t>
            </a:r>
            <a:r>
              <a:rPr lang="en-US" dirty="0" err="1">
                <a:effectLst/>
                <a:ea typeface="Times New Roman" panose="02020603050405020304" pitchFamily="18" charset="0"/>
              </a:rPr>
              <a:t>thu</a:t>
            </a:r>
            <a:r>
              <a:rPr lang="en-US" dirty="0">
                <a:effectLst/>
                <a:ea typeface="Times New Roman" panose="02020603050405020304" pitchFamily="18" charset="0"/>
              </a:rPr>
              <a:t> </a:t>
            </a:r>
            <a:r>
              <a:rPr lang="en-US" dirty="0" err="1">
                <a:effectLst/>
                <a:ea typeface="Times New Roman" panose="02020603050405020304" pitchFamily="18" charset="0"/>
              </a:rPr>
              <a:t>đã</a:t>
            </a:r>
            <a:r>
              <a:rPr lang="en-US" dirty="0">
                <a:effectLst/>
                <a:ea typeface="Times New Roman" panose="02020603050405020304" pitchFamily="18" charset="0"/>
              </a:rPr>
              <a:t> </a:t>
            </a:r>
            <a:r>
              <a:rPr lang="en-US" dirty="0" err="1">
                <a:effectLst/>
                <a:ea typeface="Times New Roman" panose="02020603050405020304" pitchFamily="18" charset="0"/>
              </a:rPr>
              <a:t>hoàn</a:t>
            </a:r>
            <a:r>
              <a:rPr lang="en-US" dirty="0">
                <a:effectLst/>
                <a:ea typeface="Times New Roman" panose="02020603050405020304" pitchFamily="18" charset="0"/>
              </a:rPr>
              <a:t> </a:t>
            </a:r>
            <a:r>
              <a:rPr lang="en-US" dirty="0" err="1">
                <a:effectLst/>
                <a:ea typeface="Times New Roman" panose="02020603050405020304" pitchFamily="18" charset="0"/>
              </a:rPr>
              <a:t>thành</a:t>
            </a:r>
            <a:r>
              <a:rPr lang="en-US" dirty="0">
                <a:effectLst/>
                <a:ea typeface="Times New Roman" panose="02020603050405020304" pitchFamily="18" charset="0"/>
              </a:rPr>
              <a:t> </a:t>
            </a:r>
            <a:r>
              <a:rPr lang="en-US" dirty="0" err="1">
                <a:effectLst/>
                <a:ea typeface="Times New Roman" panose="02020603050405020304" pitchFamily="18" charset="0"/>
              </a:rPr>
              <a:t>xong</a:t>
            </a:r>
            <a:r>
              <a:rPr lang="en-US" dirty="0">
                <a:effectLst/>
                <a:ea typeface="Times New Roman" panose="02020603050405020304" pitchFamily="18" charset="0"/>
              </a:rPr>
              <a:t> </a:t>
            </a:r>
            <a:r>
              <a:rPr lang="en-US" dirty="0" err="1">
                <a:effectLst/>
                <a:ea typeface="Times New Roman" panose="02020603050405020304" pitchFamily="18" charset="0"/>
              </a:rPr>
              <a:t>phần</a:t>
            </a:r>
            <a:r>
              <a:rPr lang="en-US" dirty="0">
                <a:effectLst/>
                <a:ea typeface="Times New Roman" panose="02020603050405020304" pitchFamily="18" charset="0"/>
              </a:rPr>
              <a:t> </a:t>
            </a:r>
            <a:r>
              <a:rPr lang="en-US" dirty="0" err="1">
                <a:effectLst/>
                <a:ea typeface="Times New Roman" panose="02020603050405020304" pitchFamily="18" charset="0"/>
              </a:rPr>
              <a:t>móng</a:t>
            </a:r>
            <a:r>
              <a:rPr lang="en-US" dirty="0">
                <a:effectLst/>
                <a:ea typeface="Times New Roman" panose="02020603050405020304" pitchFamily="18" charset="0"/>
              </a:rPr>
              <a:t> </a:t>
            </a:r>
            <a:r>
              <a:rPr lang="en-US" dirty="0" err="1">
                <a:effectLst/>
                <a:ea typeface="Times New Roman" panose="02020603050405020304" pitchFamily="18" charset="0"/>
              </a:rPr>
              <a:t>của</a:t>
            </a:r>
            <a:r>
              <a:rPr lang="en-US" dirty="0">
                <a:effectLst/>
                <a:ea typeface="Times New Roman" panose="02020603050405020304" pitchFamily="18" charset="0"/>
              </a:rPr>
              <a:t> </a:t>
            </a:r>
            <a:r>
              <a:rPr lang="en-US" dirty="0" err="1">
                <a:effectLst/>
                <a:ea typeface="Times New Roman" panose="02020603050405020304" pitchFamily="18" charset="0"/>
              </a:rPr>
              <a:t>toà</a:t>
            </a:r>
            <a:r>
              <a:rPr lang="en-US" dirty="0">
                <a:effectLst/>
                <a:ea typeface="Times New Roman" panose="02020603050405020304" pitchFamily="18" charset="0"/>
              </a:rPr>
              <a:t> nhà </a:t>
            </a:r>
            <a:r>
              <a:rPr lang="en-US" dirty="0" err="1">
                <a:effectLst/>
                <a:ea typeface="Times New Roman" panose="02020603050405020304" pitchFamily="18" charset="0"/>
              </a:rPr>
              <a:t>theo</a:t>
            </a:r>
            <a:r>
              <a:rPr lang="en-US" dirty="0">
                <a:effectLst/>
                <a:ea typeface="Times New Roman" panose="02020603050405020304" pitchFamily="18" charset="0"/>
              </a:rPr>
              <a:t> </a:t>
            </a:r>
            <a:r>
              <a:rPr lang="en-US" dirty="0" err="1">
                <a:effectLst/>
                <a:ea typeface="Times New Roman" panose="02020603050405020304" pitchFamily="18" charset="0"/>
              </a:rPr>
              <a:t>khoản</a:t>
            </a:r>
            <a:r>
              <a:rPr lang="en-US" dirty="0">
                <a:effectLst/>
                <a:ea typeface="Times New Roman" panose="02020603050405020304" pitchFamily="18" charset="0"/>
              </a:rPr>
              <a:t> 1 Điều 55 </a:t>
            </a:r>
            <a:r>
              <a:rPr lang="en-US" dirty="0" err="1">
                <a:effectLst/>
                <a:ea typeface="Times New Roman" panose="02020603050405020304" pitchFamily="18" charset="0"/>
              </a:rPr>
              <a:t>Luật</a:t>
            </a:r>
            <a:r>
              <a:rPr lang="en-US" dirty="0">
                <a:effectLst/>
                <a:ea typeface="Times New Roman" panose="02020603050405020304" pitchFamily="18" charset="0"/>
              </a:rPr>
              <a:t> </a:t>
            </a:r>
            <a:r>
              <a:rPr lang="en-US" dirty="0" err="1">
                <a:effectLst/>
                <a:ea typeface="Times New Roman" panose="02020603050405020304" pitchFamily="18" charset="0"/>
              </a:rPr>
              <a:t>Kinh</a:t>
            </a:r>
            <a:r>
              <a:rPr lang="en-US" dirty="0">
                <a:effectLst/>
                <a:ea typeface="Times New Roman" panose="02020603050405020304" pitchFamily="18" charset="0"/>
              </a:rPr>
              <a:t> </a:t>
            </a:r>
            <a:r>
              <a:rPr lang="en-US" dirty="0" err="1">
                <a:effectLst/>
                <a:ea typeface="Times New Roman" panose="02020603050405020304" pitchFamily="18" charset="0"/>
              </a:rPr>
              <a:t>doanh</a:t>
            </a:r>
            <a:r>
              <a:rPr lang="en-US" dirty="0">
                <a:effectLst/>
                <a:ea typeface="Times New Roman" panose="02020603050405020304" pitchFamily="18" charset="0"/>
              </a:rPr>
              <a:t> </a:t>
            </a:r>
            <a:r>
              <a:rPr lang="en-US" dirty="0" err="1">
                <a:effectLst/>
                <a:ea typeface="Times New Roman" panose="02020603050405020304" pitchFamily="18" charset="0"/>
              </a:rPr>
              <a:t>bất</a:t>
            </a:r>
            <a:r>
              <a:rPr lang="en-US" dirty="0">
                <a:effectLst/>
                <a:ea typeface="Times New Roman" panose="02020603050405020304" pitchFamily="18" charset="0"/>
              </a:rPr>
              <a:t> </a:t>
            </a:r>
            <a:r>
              <a:rPr lang="en-US" dirty="0" err="1">
                <a:effectLst/>
                <a:ea typeface="Times New Roman" panose="02020603050405020304" pitchFamily="18" charset="0"/>
              </a:rPr>
              <a:t>động</a:t>
            </a:r>
            <a:r>
              <a:rPr lang="en-US" dirty="0">
                <a:effectLst/>
                <a:ea typeface="Times New Roman" panose="02020603050405020304" pitchFamily="18" charset="0"/>
              </a:rPr>
              <a:t> </a:t>
            </a:r>
            <a:r>
              <a:rPr lang="en-US" dirty="0" err="1">
                <a:effectLst/>
                <a:ea typeface="Times New Roman" panose="02020603050405020304" pitchFamily="18" charset="0"/>
              </a:rPr>
              <a:t>sản</a:t>
            </a:r>
            <a:r>
              <a:rPr lang="en-US" dirty="0">
                <a:effectLst/>
                <a:ea typeface="Times New Roman" panose="02020603050405020304" pitchFamily="18" charset="0"/>
              </a:rPr>
              <a:t> 2014.</a:t>
            </a:r>
          </a:p>
        </p:txBody>
      </p:sp>
      <p:sp>
        <p:nvSpPr>
          <p:cNvPr id="4" name="TextBox 23">
            <a:extLst>
              <a:ext uri="{FF2B5EF4-FFF2-40B4-BE49-F238E27FC236}">
                <a16:creationId xmlns:a16="http://schemas.microsoft.com/office/drawing/2014/main" id="{69D2C9F8-2FBA-BC43-9EA9-13661F650964}"/>
              </a:ext>
            </a:extLst>
          </p:cNvPr>
          <p:cNvSpPr txBox="1">
            <a:spLocks noChangeArrowheads="1"/>
          </p:cNvSpPr>
          <p:nvPr/>
        </p:nvSpPr>
        <p:spPr bwMode="auto">
          <a:xfrm>
            <a:off x="6680634" y="5970766"/>
            <a:ext cx="2850460" cy="338554"/>
          </a:xfrm>
          <a:prstGeom prst="rect">
            <a:avLst/>
          </a:prstGeom>
          <a:noFill/>
          <a:ln w="9525">
            <a:noFill/>
            <a:miter lim="800000"/>
            <a:headEnd/>
            <a:tailEnd/>
          </a:ln>
        </p:spPr>
        <p:txBody>
          <a:bodyPr wrap="none">
            <a:spAutoFit/>
          </a:bodyPr>
          <a:lstStyle/>
          <a:p>
            <a:pPr algn="r">
              <a:spcAft>
                <a:spcPts val="300"/>
              </a:spcAft>
            </a:pPr>
            <a:r>
              <a:rPr lang="en-US" sz="1600" i="1" dirty="0"/>
              <a:t>Điều 55.1, </a:t>
            </a:r>
            <a:r>
              <a:rPr lang="en-US" sz="1600" i="1" dirty="0" err="1"/>
              <a:t>Luật</a:t>
            </a:r>
            <a:r>
              <a:rPr lang="en-US" sz="1600" i="1" dirty="0"/>
              <a:t> KDBĐS 2014</a:t>
            </a:r>
          </a:p>
        </p:txBody>
      </p:sp>
      <p:sp>
        <p:nvSpPr>
          <p:cNvPr id="5" name="TextBox 23">
            <a:extLst>
              <a:ext uri="{FF2B5EF4-FFF2-40B4-BE49-F238E27FC236}">
                <a16:creationId xmlns:a16="http://schemas.microsoft.com/office/drawing/2014/main" id="{315E4E26-308D-6D4E-BF37-908B2BACC16D}"/>
              </a:ext>
            </a:extLst>
          </p:cNvPr>
          <p:cNvSpPr txBox="1">
            <a:spLocks noChangeArrowheads="1"/>
          </p:cNvSpPr>
          <p:nvPr/>
        </p:nvSpPr>
        <p:spPr bwMode="auto">
          <a:xfrm>
            <a:off x="416496" y="5970766"/>
            <a:ext cx="2460930" cy="338554"/>
          </a:xfrm>
          <a:prstGeom prst="rect">
            <a:avLst/>
          </a:prstGeom>
          <a:noFill/>
          <a:ln w="9525">
            <a:noFill/>
            <a:miter lim="800000"/>
            <a:headEnd/>
            <a:tailEnd/>
          </a:ln>
        </p:spPr>
        <p:txBody>
          <a:bodyPr wrap="none">
            <a:spAutoFit/>
          </a:bodyPr>
          <a:lstStyle/>
          <a:p>
            <a:pPr>
              <a:spcAft>
                <a:spcPts val="300"/>
              </a:spcAft>
            </a:pPr>
            <a:r>
              <a:rPr lang="en-US" sz="1600" i="1" dirty="0"/>
              <a:t>Điều 69.3, </a:t>
            </a:r>
            <a:r>
              <a:rPr lang="en-US" sz="1600" i="1" dirty="0" err="1"/>
              <a:t>Luật</a:t>
            </a:r>
            <a:r>
              <a:rPr lang="en-US" sz="1600" i="1" dirty="0"/>
              <a:t> NƠ 2014</a:t>
            </a:r>
          </a:p>
        </p:txBody>
      </p:sp>
      <p:sp>
        <p:nvSpPr>
          <p:cNvPr id="6" name="TextBox 23">
            <a:extLst>
              <a:ext uri="{FF2B5EF4-FFF2-40B4-BE49-F238E27FC236}">
                <a16:creationId xmlns:a16="http://schemas.microsoft.com/office/drawing/2014/main" id="{6C942B70-11DD-B04E-A0E4-E8C05C6F9141}"/>
              </a:ext>
            </a:extLst>
          </p:cNvPr>
          <p:cNvSpPr txBox="1">
            <a:spLocks noChangeArrowheads="1"/>
          </p:cNvSpPr>
          <p:nvPr/>
        </p:nvSpPr>
        <p:spPr bwMode="auto">
          <a:xfrm>
            <a:off x="3368824" y="5970766"/>
            <a:ext cx="3147016" cy="338554"/>
          </a:xfrm>
          <a:prstGeom prst="rect">
            <a:avLst/>
          </a:prstGeom>
          <a:noFill/>
          <a:ln w="9525">
            <a:noFill/>
            <a:miter lim="800000"/>
            <a:headEnd/>
            <a:tailEnd/>
          </a:ln>
        </p:spPr>
        <p:txBody>
          <a:bodyPr wrap="none">
            <a:spAutoFit/>
          </a:bodyPr>
          <a:lstStyle/>
          <a:p>
            <a:pPr algn="ctr">
              <a:spcAft>
                <a:spcPts val="300"/>
              </a:spcAft>
            </a:pPr>
            <a:r>
              <a:rPr lang="en-US" sz="1600" i="1" dirty="0"/>
              <a:t>Điều 19.2.1, NĐ 99/2015/NĐ-CP</a:t>
            </a:r>
          </a:p>
        </p:txBody>
      </p:sp>
    </p:spTree>
    <p:extLst>
      <p:ext uri="{BB962C8B-B14F-4D97-AF65-F5344CB8AC3E}">
        <p14:creationId xmlns:p14="http://schemas.microsoft.com/office/powerpoint/2010/main" val="1126530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3917F-89F9-EC4F-9934-EB89E95266B7}"/>
              </a:ext>
            </a:extLst>
          </p:cNvPr>
          <p:cNvSpPr>
            <a:spLocks noGrp="1"/>
          </p:cNvSpPr>
          <p:nvPr>
            <p:ph type="title"/>
          </p:nvPr>
        </p:nvSpPr>
        <p:spPr/>
        <p:txBody>
          <a:bodyPr/>
          <a:lstStyle/>
          <a:p>
            <a:r>
              <a:rPr lang="en-VN" dirty="0"/>
              <a:t>Mở bán nhà ở (2)</a:t>
            </a:r>
          </a:p>
        </p:txBody>
      </p:sp>
      <p:sp>
        <p:nvSpPr>
          <p:cNvPr id="3" name="Content Placeholder 2">
            <a:extLst>
              <a:ext uri="{FF2B5EF4-FFF2-40B4-BE49-F238E27FC236}">
                <a16:creationId xmlns:a16="http://schemas.microsoft.com/office/drawing/2014/main" id="{C79E2EC5-9EBB-1245-8398-DE22E277B1E1}"/>
              </a:ext>
            </a:extLst>
          </p:cNvPr>
          <p:cNvSpPr>
            <a:spLocks noGrp="1"/>
          </p:cNvSpPr>
          <p:nvPr>
            <p:ph idx="1"/>
          </p:nvPr>
        </p:nvSpPr>
        <p:spPr/>
        <p:txBody>
          <a:bodyPr/>
          <a:lstStyle/>
          <a:p>
            <a:pPr>
              <a:lnSpc>
                <a:spcPts val="2300"/>
              </a:lnSpc>
              <a:spcBef>
                <a:spcPts val="400"/>
              </a:spcBef>
              <a:spcAft>
                <a:spcPts val="300"/>
              </a:spcAft>
            </a:pPr>
            <a:r>
              <a:rPr lang="en-US" dirty="0" err="1">
                <a:effectLst/>
                <a:ea typeface="Times New Roman" panose="02020603050405020304" pitchFamily="18" charset="0"/>
              </a:rPr>
              <a:t>Đáp</a:t>
            </a:r>
            <a:r>
              <a:rPr lang="en-US" dirty="0">
                <a:effectLst/>
                <a:ea typeface="Times New Roman" panose="02020603050405020304" pitchFamily="18" charset="0"/>
              </a:rPr>
              <a:t> </a:t>
            </a:r>
            <a:r>
              <a:rPr lang="en-US" dirty="0" err="1">
                <a:effectLst/>
                <a:ea typeface="Times New Roman" panose="02020603050405020304" pitchFamily="18" charset="0"/>
              </a:rPr>
              <a:t>án</a:t>
            </a:r>
            <a:r>
              <a:rPr lang="en-US" dirty="0">
                <a:effectLst/>
                <a:ea typeface="Times New Roman" panose="02020603050405020304" pitchFamily="18" charset="0"/>
              </a:rPr>
              <a:t> (</a:t>
            </a:r>
            <a:r>
              <a:rPr lang="en-US" dirty="0" err="1">
                <a:effectLst/>
                <a:ea typeface="Times New Roman" panose="02020603050405020304" pitchFamily="18" charset="0"/>
              </a:rPr>
              <a:t>tiếp</a:t>
            </a:r>
            <a:r>
              <a:rPr lang="en-US" dirty="0">
                <a:effectLst/>
                <a:ea typeface="Times New Roman" panose="02020603050405020304" pitchFamily="18" charset="0"/>
              </a:rPr>
              <a:t>):</a:t>
            </a:r>
          </a:p>
          <a:p>
            <a:pPr lvl="1">
              <a:lnSpc>
                <a:spcPts val="2300"/>
              </a:lnSpc>
              <a:spcBef>
                <a:spcPts val="400"/>
              </a:spcBef>
              <a:spcAft>
                <a:spcPts val="300"/>
              </a:spcAft>
            </a:pPr>
            <a:r>
              <a:rPr lang="en-US" dirty="0" err="1">
                <a:effectLst/>
                <a:ea typeface="Times New Roman" panose="02020603050405020304" pitchFamily="18" charset="0"/>
              </a:rPr>
              <a:t>Sở</a:t>
            </a:r>
            <a:r>
              <a:rPr lang="en-US" dirty="0">
                <a:effectLst/>
                <a:ea typeface="Times New Roman" panose="02020603050405020304" pitchFamily="18" charset="0"/>
              </a:rPr>
              <a:t> </a:t>
            </a:r>
            <a:r>
              <a:rPr lang="en-US" dirty="0" err="1">
                <a:effectLst/>
                <a:ea typeface="Times New Roman" panose="02020603050405020304" pitchFamily="18" charset="0"/>
              </a:rPr>
              <a:t>Xây</a:t>
            </a:r>
            <a:r>
              <a:rPr lang="en-US" dirty="0">
                <a:effectLst/>
                <a:ea typeface="Times New Roman" panose="02020603050405020304" pitchFamily="18" charset="0"/>
              </a:rPr>
              <a:t> </a:t>
            </a:r>
            <a:r>
              <a:rPr lang="en-US" dirty="0" err="1">
                <a:effectLst/>
                <a:ea typeface="Times New Roman" panose="02020603050405020304" pitchFamily="18" charset="0"/>
              </a:rPr>
              <a:t>dựng</a:t>
            </a:r>
            <a:r>
              <a:rPr lang="en-US" dirty="0">
                <a:effectLst/>
                <a:ea typeface="Times New Roman" panose="02020603050405020304" pitchFamily="18" charset="0"/>
              </a:rPr>
              <a:t> </a:t>
            </a:r>
            <a:r>
              <a:rPr lang="en-US" dirty="0" err="1">
                <a:effectLst/>
                <a:ea typeface="Times New Roman" panose="02020603050405020304" pitchFamily="18" charset="0"/>
              </a:rPr>
              <a:t>phải</a:t>
            </a:r>
            <a:r>
              <a:rPr lang="en-US" dirty="0">
                <a:effectLst/>
                <a:ea typeface="Times New Roman" panose="02020603050405020304" pitchFamily="18" charset="0"/>
              </a:rPr>
              <a:t> </a:t>
            </a:r>
            <a:r>
              <a:rPr lang="en-US" dirty="0" err="1">
                <a:effectLst/>
                <a:ea typeface="Times New Roman" panose="02020603050405020304" pitchFamily="18" charset="0"/>
              </a:rPr>
              <a:t>có</a:t>
            </a:r>
            <a:r>
              <a:rPr lang="en-US" dirty="0">
                <a:effectLst/>
                <a:ea typeface="Times New Roman" panose="02020603050405020304" pitchFamily="18" charset="0"/>
              </a:rPr>
              <a:t> </a:t>
            </a:r>
            <a:r>
              <a:rPr lang="en-US" dirty="0" err="1">
                <a:effectLst/>
                <a:ea typeface="Times New Roman" panose="02020603050405020304" pitchFamily="18" charset="0"/>
              </a:rPr>
              <a:t>văn</a:t>
            </a:r>
            <a:r>
              <a:rPr lang="en-US" dirty="0">
                <a:effectLst/>
                <a:ea typeface="Times New Roman" panose="02020603050405020304" pitchFamily="18" charset="0"/>
              </a:rPr>
              <a:t> </a:t>
            </a:r>
            <a:r>
              <a:rPr lang="en-US" dirty="0" err="1">
                <a:effectLst/>
                <a:ea typeface="Times New Roman" panose="02020603050405020304" pitchFamily="18" charset="0"/>
              </a:rPr>
              <a:t>bản</a:t>
            </a:r>
            <a:r>
              <a:rPr lang="en-US" dirty="0">
                <a:effectLst/>
                <a:ea typeface="Times New Roman" panose="02020603050405020304" pitchFamily="18" charset="0"/>
              </a:rPr>
              <a:t> </a:t>
            </a:r>
            <a:r>
              <a:rPr lang="en-US" dirty="0" err="1">
                <a:effectLst/>
                <a:ea typeface="Times New Roman" panose="02020603050405020304" pitchFamily="18" charset="0"/>
              </a:rPr>
              <a:t>thông</a:t>
            </a:r>
            <a:r>
              <a:rPr lang="en-US" dirty="0">
                <a:effectLst/>
                <a:ea typeface="Times New Roman" panose="02020603050405020304" pitchFamily="18" charset="0"/>
              </a:rPr>
              <a:t> </a:t>
            </a:r>
            <a:r>
              <a:rPr lang="en-US" dirty="0" err="1">
                <a:effectLst/>
                <a:ea typeface="Times New Roman" panose="02020603050405020304" pitchFamily="18" charset="0"/>
              </a:rPr>
              <a:t>báo</a:t>
            </a:r>
            <a:r>
              <a:rPr lang="en-US" dirty="0">
                <a:effectLst/>
                <a:ea typeface="Times New Roman" panose="02020603050405020304" pitchFamily="18" charset="0"/>
              </a:rPr>
              <a:t> nhà </a:t>
            </a:r>
            <a:r>
              <a:rPr lang="en-US" dirty="0" err="1">
                <a:effectLst/>
                <a:ea typeface="Times New Roman" panose="02020603050405020304" pitchFamily="18" charset="0"/>
              </a:rPr>
              <a:t>ở</a:t>
            </a:r>
            <a:r>
              <a:rPr lang="en-US" dirty="0">
                <a:effectLst/>
                <a:ea typeface="Times New Roman" panose="02020603050405020304" pitchFamily="18" charset="0"/>
              </a:rPr>
              <a:t> </a:t>
            </a:r>
            <a:r>
              <a:rPr lang="en-US" dirty="0" err="1">
                <a:effectLst/>
                <a:ea typeface="Times New Roman" panose="02020603050405020304" pitchFamily="18" charset="0"/>
              </a:rPr>
              <a:t>đủ</a:t>
            </a:r>
            <a:r>
              <a:rPr lang="en-US" dirty="0">
                <a:effectLst/>
                <a:ea typeface="Times New Roman" panose="02020603050405020304" pitchFamily="18" charset="0"/>
              </a:rPr>
              <a:t> </a:t>
            </a:r>
            <a:r>
              <a:rPr lang="en-US" dirty="0" err="1">
                <a:effectLst/>
                <a:ea typeface="Times New Roman" panose="02020603050405020304" pitchFamily="18" charset="0"/>
              </a:rPr>
              <a:t>điều</a:t>
            </a:r>
            <a:r>
              <a:rPr lang="en-US" dirty="0">
                <a:effectLst/>
                <a:ea typeface="Times New Roman" panose="02020603050405020304" pitchFamily="18" charset="0"/>
              </a:rPr>
              <a:t> </a:t>
            </a:r>
            <a:r>
              <a:rPr lang="en-US" dirty="0" err="1">
                <a:effectLst/>
                <a:ea typeface="Times New Roman" panose="02020603050405020304" pitchFamily="18" charset="0"/>
              </a:rPr>
              <a:t>kiện</a:t>
            </a:r>
            <a:r>
              <a:rPr lang="en-US" dirty="0">
                <a:effectLst/>
                <a:ea typeface="Times New Roman" panose="02020603050405020304" pitchFamily="18" charset="0"/>
              </a:rPr>
              <a:t> </a:t>
            </a:r>
            <a:r>
              <a:rPr lang="en-US" dirty="0" err="1">
                <a:effectLst/>
                <a:ea typeface="Times New Roman" panose="02020603050405020304" pitchFamily="18" charset="0"/>
              </a:rPr>
              <a:t>được</a:t>
            </a:r>
            <a:r>
              <a:rPr lang="en-US" dirty="0">
                <a:effectLst/>
                <a:ea typeface="Times New Roman" panose="02020603050405020304" pitchFamily="18" charset="0"/>
              </a:rPr>
              <a:t> </a:t>
            </a:r>
            <a:r>
              <a:rPr lang="en-US" dirty="0" err="1">
                <a:effectLst/>
                <a:ea typeface="Times New Roman" panose="02020603050405020304" pitchFamily="18" charset="0"/>
              </a:rPr>
              <a:t>bán</a:t>
            </a:r>
            <a:r>
              <a:rPr lang="en-US" dirty="0">
                <a:effectLst/>
                <a:ea typeface="Times New Roman" panose="02020603050405020304" pitchFamily="18" charset="0"/>
              </a:rPr>
              <a:t>, </a:t>
            </a:r>
            <a:r>
              <a:rPr lang="en-US" dirty="0" err="1">
                <a:effectLst/>
                <a:ea typeface="Times New Roman" panose="02020603050405020304" pitchFamily="18" charset="0"/>
              </a:rPr>
              <a:t>cho</a:t>
            </a:r>
            <a:r>
              <a:rPr lang="en-US" dirty="0">
                <a:effectLst/>
                <a:ea typeface="Times New Roman" panose="02020603050405020304" pitchFamily="18" charset="0"/>
              </a:rPr>
              <a:t> </a:t>
            </a:r>
            <a:r>
              <a:rPr lang="en-US" dirty="0" err="1">
                <a:effectLst/>
                <a:ea typeface="Times New Roman" panose="02020603050405020304" pitchFamily="18" charset="0"/>
              </a:rPr>
              <a:t>thuê</a:t>
            </a:r>
            <a:r>
              <a:rPr lang="en-US" dirty="0">
                <a:effectLst/>
                <a:ea typeface="Times New Roman" panose="02020603050405020304" pitchFamily="18" charset="0"/>
              </a:rPr>
              <a:t> </a:t>
            </a:r>
            <a:r>
              <a:rPr lang="en-US" dirty="0" err="1">
                <a:effectLst/>
                <a:ea typeface="Times New Roman" panose="02020603050405020304" pitchFamily="18" charset="0"/>
              </a:rPr>
              <a:t>mua</a:t>
            </a:r>
            <a:r>
              <a:rPr lang="en-US" dirty="0">
                <a:effectLst/>
                <a:ea typeface="Times New Roman" panose="02020603050405020304" pitchFamily="18" charset="0"/>
              </a:rPr>
              <a:t> </a:t>
            </a:r>
            <a:r>
              <a:rPr lang="en-US" dirty="0" err="1">
                <a:effectLst/>
                <a:ea typeface="Times New Roman" panose="02020603050405020304" pitchFamily="18" charset="0"/>
              </a:rPr>
              <a:t>hoặc</a:t>
            </a:r>
            <a:r>
              <a:rPr lang="en-US" dirty="0">
                <a:effectLst/>
                <a:ea typeface="Times New Roman" panose="02020603050405020304" pitchFamily="18" charset="0"/>
              </a:rPr>
              <a:t> </a:t>
            </a:r>
            <a:r>
              <a:rPr lang="en-US" dirty="0" err="1">
                <a:effectLst/>
                <a:ea typeface="Times New Roman" panose="02020603050405020304" pitchFamily="18" charset="0"/>
              </a:rPr>
              <a:t>sau</a:t>
            </a:r>
            <a:r>
              <a:rPr lang="en-US" dirty="0">
                <a:effectLst/>
                <a:ea typeface="Times New Roman" panose="02020603050405020304" pitchFamily="18" charset="0"/>
              </a:rPr>
              <a:t> 15 </a:t>
            </a:r>
            <a:r>
              <a:rPr lang="en-US" dirty="0" err="1">
                <a:effectLst/>
                <a:ea typeface="Times New Roman" panose="02020603050405020304" pitchFamily="18" charset="0"/>
              </a:rPr>
              <a:t>ngày</a:t>
            </a:r>
            <a:r>
              <a:rPr lang="en-US" dirty="0">
                <a:effectLst/>
                <a:ea typeface="Times New Roman" panose="02020603050405020304" pitchFamily="18" charset="0"/>
              </a:rPr>
              <a:t> </a:t>
            </a:r>
            <a:r>
              <a:rPr lang="en-US" dirty="0" err="1">
                <a:effectLst/>
                <a:ea typeface="Times New Roman" panose="02020603050405020304" pitchFamily="18" charset="0"/>
              </a:rPr>
              <a:t>kể</a:t>
            </a:r>
            <a:r>
              <a:rPr lang="en-US" dirty="0">
                <a:effectLst/>
                <a:ea typeface="Times New Roman" panose="02020603050405020304" pitchFamily="18" charset="0"/>
              </a:rPr>
              <a:t> </a:t>
            </a:r>
            <a:r>
              <a:rPr lang="en-US" dirty="0" err="1">
                <a:effectLst/>
                <a:ea typeface="Times New Roman" panose="02020603050405020304" pitchFamily="18" charset="0"/>
              </a:rPr>
              <a:t>từ</a:t>
            </a:r>
            <a:r>
              <a:rPr lang="en-US" dirty="0">
                <a:effectLst/>
                <a:ea typeface="Times New Roman" panose="02020603050405020304" pitchFamily="18" charset="0"/>
              </a:rPr>
              <a:t> </a:t>
            </a:r>
            <a:r>
              <a:rPr lang="en-US" dirty="0" err="1">
                <a:effectLst/>
                <a:ea typeface="Times New Roman" panose="02020603050405020304" pitchFamily="18" charset="0"/>
              </a:rPr>
              <a:t>ngày</a:t>
            </a:r>
            <a:r>
              <a:rPr lang="en-US" dirty="0">
                <a:effectLst/>
                <a:ea typeface="Times New Roman" panose="02020603050405020304" pitchFamily="18" charset="0"/>
              </a:rPr>
              <a:t> </a:t>
            </a:r>
            <a:r>
              <a:rPr lang="en-US" dirty="0" err="1">
                <a:effectLst/>
                <a:ea typeface="Times New Roman" panose="02020603050405020304" pitchFamily="18" charset="0"/>
              </a:rPr>
              <a:t>nộp</a:t>
            </a:r>
            <a:r>
              <a:rPr lang="en-US" dirty="0">
                <a:effectLst/>
                <a:ea typeface="Times New Roman" panose="02020603050405020304" pitchFamily="18" charset="0"/>
              </a:rPr>
              <a:t> </a:t>
            </a:r>
            <a:r>
              <a:rPr lang="en-US" dirty="0" err="1">
                <a:effectLst/>
                <a:ea typeface="Times New Roman" panose="02020603050405020304" pitchFamily="18" charset="0"/>
              </a:rPr>
              <a:t>hồ</a:t>
            </a:r>
            <a:r>
              <a:rPr lang="en-US" dirty="0">
                <a:effectLst/>
                <a:ea typeface="Times New Roman" panose="02020603050405020304" pitchFamily="18" charset="0"/>
              </a:rPr>
              <a:t> </a:t>
            </a:r>
            <a:r>
              <a:rPr lang="en-US" dirty="0" err="1">
                <a:effectLst/>
                <a:ea typeface="Times New Roman" panose="02020603050405020304" pitchFamily="18" charset="0"/>
              </a:rPr>
              <a:t>sơ</a:t>
            </a:r>
            <a:r>
              <a:rPr lang="en-US" dirty="0">
                <a:effectLst/>
                <a:ea typeface="Times New Roman" panose="02020603050405020304" pitchFamily="18" charset="0"/>
              </a:rPr>
              <a:t> </a:t>
            </a:r>
            <a:r>
              <a:rPr lang="en-US" dirty="0" err="1">
                <a:effectLst/>
                <a:ea typeface="Times New Roman" panose="02020603050405020304" pitchFamily="18" charset="0"/>
              </a:rPr>
              <a:t>thông</a:t>
            </a:r>
            <a:r>
              <a:rPr lang="en-US" dirty="0">
                <a:effectLst/>
                <a:ea typeface="Times New Roman" panose="02020603050405020304" pitchFamily="18" charset="0"/>
              </a:rPr>
              <a:t> </a:t>
            </a:r>
            <a:r>
              <a:rPr lang="en-US" dirty="0" err="1">
                <a:effectLst/>
                <a:ea typeface="Times New Roman" panose="02020603050405020304" pitchFamily="18" charset="0"/>
              </a:rPr>
              <a:t>báo</a:t>
            </a:r>
            <a:r>
              <a:rPr lang="en-US" dirty="0">
                <a:effectLst/>
                <a:ea typeface="Times New Roman" panose="02020603050405020304" pitchFamily="18" charset="0"/>
              </a:rPr>
              <a:t> </a:t>
            </a:r>
            <a:r>
              <a:rPr lang="en-US" dirty="0" err="1">
                <a:effectLst/>
                <a:ea typeface="Times New Roman" panose="02020603050405020304" pitchFamily="18" charset="0"/>
              </a:rPr>
              <a:t>mà</a:t>
            </a:r>
            <a:r>
              <a:rPr lang="en-US" dirty="0">
                <a:effectLst/>
                <a:ea typeface="Times New Roman" panose="02020603050405020304" pitchFamily="18" charset="0"/>
              </a:rPr>
              <a:t> </a:t>
            </a:r>
            <a:r>
              <a:rPr lang="en-US" dirty="0" err="1">
                <a:effectLst/>
                <a:ea typeface="Times New Roman" panose="02020603050405020304" pitchFamily="18" charset="0"/>
              </a:rPr>
              <a:t>Sở</a:t>
            </a:r>
            <a:r>
              <a:rPr lang="en-US" dirty="0">
                <a:effectLst/>
                <a:ea typeface="Times New Roman" panose="02020603050405020304" pitchFamily="18" charset="0"/>
              </a:rPr>
              <a:t> </a:t>
            </a:r>
            <a:r>
              <a:rPr lang="en-US" dirty="0" err="1">
                <a:effectLst/>
                <a:ea typeface="Times New Roman" panose="02020603050405020304" pitchFamily="18" charset="0"/>
              </a:rPr>
              <a:t>Xây</a:t>
            </a:r>
            <a:r>
              <a:rPr lang="en-US" dirty="0">
                <a:effectLst/>
                <a:ea typeface="Times New Roman" panose="02020603050405020304" pitchFamily="18" charset="0"/>
              </a:rPr>
              <a:t> </a:t>
            </a:r>
            <a:r>
              <a:rPr lang="en-US" dirty="0" err="1">
                <a:effectLst/>
                <a:ea typeface="Times New Roman" panose="02020603050405020304" pitchFamily="18" charset="0"/>
              </a:rPr>
              <a:t>dựng</a:t>
            </a:r>
            <a:r>
              <a:rPr lang="en-US" dirty="0">
                <a:effectLst/>
                <a:ea typeface="Times New Roman" panose="02020603050405020304" pitchFamily="18" charset="0"/>
              </a:rPr>
              <a:t> </a:t>
            </a:r>
            <a:r>
              <a:rPr lang="en-US" dirty="0" err="1">
                <a:effectLst/>
                <a:ea typeface="Times New Roman" panose="02020603050405020304" pitchFamily="18" charset="0"/>
              </a:rPr>
              <a:t>không</a:t>
            </a:r>
            <a:r>
              <a:rPr lang="en-US" dirty="0">
                <a:effectLst/>
                <a:ea typeface="Times New Roman" panose="02020603050405020304" pitchFamily="18" charset="0"/>
              </a:rPr>
              <a:t> </a:t>
            </a:r>
            <a:r>
              <a:rPr lang="en-US" dirty="0" err="1">
                <a:effectLst/>
                <a:ea typeface="Times New Roman" panose="02020603050405020304" pitchFamily="18" charset="0"/>
              </a:rPr>
              <a:t>có</a:t>
            </a:r>
            <a:r>
              <a:rPr lang="en-US" dirty="0">
                <a:effectLst/>
                <a:ea typeface="Times New Roman" panose="02020603050405020304" pitchFamily="18" charset="0"/>
              </a:rPr>
              <a:t> </a:t>
            </a:r>
            <a:r>
              <a:rPr lang="en-US" dirty="0" err="1">
                <a:effectLst/>
                <a:ea typeface="Times New Roman" panose="02020603050405020304" pitchFamily="18" charset="0"/>
              </a:rPr>
              <a:t>trả</a:t>
            </a:r>
            <a:r>
              <a:rPr lang="en-US" dirty="0">
                <a:effectLst/>
                <a:ea typeface="Times New Roman" panose="02020603050405020304" pitchFamily="18" charset="0"/>
              </a:rPr>
              <a:t> </a:t>
            </a:r>
            <a:r>
              <a:rPr lang="en-US" dirty="0" err="1">
                <a:effectLst/>
                <a:ea typeface="Times New Roman" panose="02020603050405020304" pitchFamily="18" charset="0"/>
              </a:rPr>
              <a:t>lời</a:t>
            </a:r>
            <a:r>
              <a:rPr lang="en-US" dirty="0">
                <a:effectLst/>
                <a:ea typeface="Times New Roman" panose="02020603050405020304" pitchFamily="18" charset="0"/>
              </a:rPr>
              <a:t> </a:t>
            </a:r>
            <a:r>
              <a:rPr lang="en-US" dirty="0" err="1">
                <a:effectLst/>
                <a:ea typeface="Times New Roman" panose="02020603050405020304" pitchFamily="18" charset="0"/>
              </a:rPr>
              <a:t>cho</a:t>
            </a:r>
            <a:r>
              <a:rPr lang="en-US" dirty="0">
                <a:effectLst/>
                <a:ea typeface="Times New Roman" panose="02020603050405020304" pitchFamily="18" charset="0"/>
              </a:rPr>
              <a:t> </a:t>
            </a:r>
            <a:r>
              <a:rPr lang="en-US" dirty="0" err="1">
                <a:ea typeface="Times New Roman" panose="02020603050405020304" pitchFamily="18" charset="0"/>
              </a:rPr>
              <a:t>c</a:t>
            </a:r>
            <a:r>
              <a:rPr lang="en-US" dirty="0" err="1">
                <a:effectLst/>
                <a:ea typeface="Times New Roman" panose="02020603050405020304" pitchFamily="18" charset="0"/>
              </a:rPr>
              <a:t>ông</a:t>
            </a:r>
            <a:r>
              <a:rPr lang="en-US" dirty="0">
                <a:effectLst/>
                <a:ea typeface="Times New Roman" panose="02020603050405020304" pitchFamily="18" charset="0"/>
              </a:rPr>
              <a:t> ty </a:t>
            </a:r>
            <a:r>
              <a:rPr lang="en-US" dirty="0" err="1">
                <a:effectLst/>
                <a:ea typeface="Times New Roman" panose="02020603050405020304" pitchFamily="18" charset="0"/>
              </a:rPr>
              <a:t>dự</a:t>
            </a:r>
            <a:r>
              <a:rPr lang="en-US" dirty="0">
                <a:effectLst/>
                <a:ea typeface="Times New Roman" panose="02020603050405020304" pitchFamily="18" charset="0"/>
              </a:rPr>
              <a:t> </a:t>
            </a:r>
            <a:r>
              <a:rPr lang="en-US" dirty="0" err="1">
                <a:effectLst/>
                <a:ea typeface="Times New Roman" panose="02020603050405020304" pitchFamily="18" charset="0"/>
              </a:rPr>
              <a:t>án</a:t>
            </a:r>
            <a:endParaRPr lang="en-US" dirty="0">
              <a:ea typeface="Times New Roman" panose="02020603050405020304" pitchFamily="18" charset="0"/>
            </a:endParaRPr>
          </a:p>
          <a:p>
            <a:pPr lvl="1">
              <a:lnSpc>
                <a:spcPts val="2300"/>
              </a:lnSpc>
              <a:spcBef>
                <a:spcPts val="400"/>
              </a:spcBef>
              <a:spcAft>
                <a:spcPts val="300"/>
              </a:spcAft>
            </a:pPr>
            <a:r>
              <a:rPr lang="en-US" dirty="0" err="1">
                <a:effectLst/>
                <a:ea typeface="Times New Roman" panose="02020603050405020304" pitchFamily="18" charset="0"/>
              </a:rPr>
              <a:t>Ngoài</a:t>
            </a:r>
            <a:r>
              <a:rPr lang="en-US" dirty="0">
                <a:effectLst/>
                <a:ea typeface="Times New Roman" panose="02020603050405020304" pitchFamily="18" charset="0"/>
              </a:rPr>
              <a:t> ra, </a:t>
            </a:r>
            <a:r>
              <a:rPr lang="en-US" dirty="0" err="1">
                <a:effectLst/>
                <a:ea typeface="Times New Roman" panose="02020603050405020304" pitchFamily="18" charset="0"/>
              </a:rPr>
              <a:t>Công</a:t>
            </a:r>
            <a:r>
              <a:rPr lang="en-US" dirty="0">
                <a:effectLst/>
                <a:ea typeface="Times New Roman" panose="02020603050405020304" pitchFamily="18" charset="0"/>
              </a:rPr>
              <a:t> ty </a:t>
            </a:r>
            <a:r>
              <a:rPr lang="en-US" dirty="0" err="1">
                <a:effectLst/>
                <a:ea typeface="Times New Roman" panose="02020603050405020304" pitchFamily="18" charset="0"/>
              </a:rPr>
              <a:t>dự</a:t>
            </a:r>
            <a:r>
              <a:rPr lang="en-US" dirty="0">
                <a:effectLst/>
                <a:ea typeface="Times New Roman" panose="02020603050405020304" pitchFamily="18" charset="0"/>
              </a:rPr>
              <a:t> </a:t>
            </a:r>
            <a:r>
              <a:rPr lang="en-US" dirty="0" err="1">
                <a:effectLst/>
                <a:ea typeface="Times New Roman" panose="02020603050405020304" pitchFamily="18" charset="0"/>
              </a:rPr>
              <a:t>án</a:t>
            </a:r>
            <a:r>
              <a:rPr lang="en-US" dirty="0">
                <a:effectLst/>
                <a:ea typeface="Times New Roman" panose="02020603050405020304" pitchFamily="18" charset="0"/>
              </a:rPr>
              <a:t> </a:t>
            </a:r>
            <a:r>
              <a:rPr lang="en-US" dirty="0" err="1">
                <a:effectLst/>
                <a:ea typeface="Times New Roman" panose="02020603050405020304" pitchFamily="18" charset="0"/>
              </a:rPr>
              <a:t>cần</a:t>
            </a:r>
            <a:r>
              <a:rPr lang="en-US" dirty="0">
                <a:effectLst/>
                <a:ea typeface="Times New Roman" panose="02020603050405020304" pitchFamily="18" charset="0"/>
              </a:rPr>
              <a:t> </a:t>
            </a:r>
            <a:r>
              <a:rPr lang="en-US" dirty="0" err="1">
                <a:effectLst/>
                <a:ea typeface="Times New Roman" panose="02020603050405020304" pitchFamily="18" charset="0"/>
              </a:rPr>
              <a:t>tuân</a:t>
            </a:r>
            <a:r>
              <a:rPr lang="en-US" dirty="0">
                <a:effectLst/>
                <a:ea typeface="Times New Roman" panose="02020603050405020304" pitchFamily="18" charset="0"/>
              </a:rPr>
              <a:t> </a:t>
            </a:r>
            <a:r>
              <a:rPr lang="en-US" dirty="0" err="1">
                <a:effectLst/>
                <a:ea typeface="Times New Roman" panose="02020603050405020304" pitchFamily="18" charset="0"/>
              </a:rPr>
              <a:t>thủ</a:t>
            </a:r>
            <a:r>
              <a:rPr lang="en-US" dirty="0">
                <a:effectLst/>
                <a:ea typeface="Times New Roman" panose="02020603050405020304" pitchFamily="18" charset="0"/>
              </a:rPr>
              <a:t> </a:t>
            </a:r>
            <a:r>
              <a:rPr lang="en-US" dirty="0" err="1">
                <a:effectLst/>
                <a:ea typeface="Times New Roman" panose="02020603050405020304" pitchFamily="18" charset="0"/>
              </a:rPr>
              <a:t>quy</a:t>
            </a:r>
            <a:r>
              <a:rPr lang="en-US" dirty="0">
                <a:effectLst/>
                <a:ea typeface="Times New Roman" panose="02020603050405020304" pitchFamily="18" charset="0"/>
              </a:rPr>
              <a:t> </a:t>
            </a:r>
            <a:r>
              <a:rPr lang="en-US" dirty="0" err="1">
                <a:effectLst/>
                <a:ea typeface="Times New Roman" panose="02020603050405020304" pitchFamily="18" charset="0"/>
              </a:rPr>
              <a:t>định</a:t>
            </a:r>
            <a:r>
              <a:rPr lang="en-US" dirty="0">
                <a:effectLst/>
                <a:ea typeface="Times New Roman" panose="02020603050405020304" pitchFamily="18" charset="0"/>
              </a:rPr>
              <a:t> </a:t>
            </a:r>
            <a:r>
              <a:rPr lang="en-US" dirty="0" err="1">
                <a:effectLst/>
                <a:ea typeface="Times New Roman" panose="02020603050405020304" pitchFamily="18" charset="0"/>
              </a:rPr>
              <a:t>về</a:t>
            </a:r>
            <a:r>
              <a:rPr lang="en-US" dirty="0">
                <a:effectLst/>
                <a:ea typeface="Times New Roman" panose="02020603050405020304" pitchFamily="18" charset="0"/>
              </a:rPr>
              <a:t> </a:t>
            </a:r>
            <a:r>
              <a:rPr lang="en-US" dirty="0" err="1">
                <a:effectLst/>
                <a:ea typeface="Times New Roman" panose="02020603050405020304" pitchFamily="18" charset="0"/>
              </a:rPr>
              <a:t>tiến</a:t>
            </a:r>
            <a:r>
              <a:rPr lang="en-US" dirty="0">
                <a:effectLst/>
                <a:ea typeface="Times New Roman" panose="02020603050405020304" pitchFamily="18" charset="0"/>
              </a:rPr>
              <a:t> </a:t>
            </a:r>
            <a:r>
              <a:rPr lang="en-US" dirty="0" err="1">
                <a:effectLst/>
                <a:ea typeface="Times New Roman" panose="02020603050405020304" pitchFamily="18" charset="0"/>
              </a:rPr>
              <a:t>độ</a:t>
            </a:r>
            <a:r>
              <a:rPr lang="en-US" dirty="0">
                <a:effectLst/>
                <a:ea typeface="Times New Roman" panose="02020603050405020304" pitchFamily="18" charset="0"/>
              </a:rPr>
              <a:t> </a:t>
            </a:r>
            <a:r>
              <a:rPr lang="en-US" dirty="0" err="1">
                <a:effectLst/>
                <a:ea typeface="Times New Roman" panose="02020603050405020304" pitchFamily="18" charset="0"/>
              </a:rPr>
              <a:t>thanh</a:t>
            </a:r>
            <a:r>
              <a:rPr lang="en-US" dirty="0">
                <a:effectLst/>
                <a:ea typeface="Times New Roman" panose="02020603050405020304" pitchFamily="18" charset="0"/>
              </a:rPr>
              <a:t> </a:t>
            </a:r>
            <a:r>
              <a:rPr lang="en-US" dirty="0" err="1">
                <a:effectLst/>
                <a:ea typeface="Times New Roman" panose="02020603050405020304" pitchFamily="18" charset="0"/>
              </a:rPr>
              <a:t>toán</a:t>
            </a:r>
            <a:r>
              <a:rPr lang="en-US" dirty="0">
                <a:effectLst/>
                <a:ea typeface="Times New Roman" panose="02020603050405020304" pitchFamily="18" charset="0"/>
              </a:rPr>
              <a:t> </a:t>
            </a:r>
            <a:r>
              <a:rPr lang="en-US" dirty="0" err="1">
                <a:effectLst/>
                <a:ea typeface="Times New Roman" panose="02020603050405020304" pitchFamily="18" charset="0"/>
              </a:rPr>
              <a:t>được</a:t>
            </a:r>
            <a:r>
              <a:rPr lang="en-US" dirty="0">
                <a:effectLst/>
                <a:ea typeface="Times New Roman" panose="02020603050405020304" pitchFamily="18" charset="0"/>
              </a:rPr>
              <a:t> </a:t>
            </a:r>
            <a:r>
              <a:rPr lang="en-US" dirty="0" err="1">
                <a:effectLst/>
                <a:ea typeface="Times New Roman" panose="02020603050405020304" pitchFamily="18" charset="0"/>
              </a:rPr>
              <a:t>quy</a:t>
            </a:r>
            <a:r>
              <a:rPr lang="en-US" dirty="0">
                <a:effectLst/>
                <a:ea typeface="Times New Roman" panose="02020603050405020304" pitchFamily="18" charset="0"/>
              </a:rPr>
              <a:t> </a:t>
            </a:r>
            <a:r>
              <a:rPr lang="en-US" dirty="0" err="1">
                <a:effectLst/>
                <a:ea typeface="Times New Roman" panose="02020603050405020304" pitchFamily="18" charset="0"/>
              </a:rPr>
              <a:t>định</a:t>
            </a:r>
            <a:r>
              <a:rPr lang="en-US" dirty="0">
                <a:effectLst/>
                <a:ea typeface="Times New Roman" panose="02020603050405020304" pitchFamily="18" charset="0"/>
              </a:rPr>
              <a:t> </a:t>
            </a:r>
            <a:r>
              <a:rPr lang="en-US" dirty="0" err="1">
                <a:effectLst/>
                <a:ea typeface="Times New Roman" panose="02020603050405020304" pitchFamily="18" charset="0"/>
              </a:rPr>
              <a:t>tại</a:t>
            </a:r>
            <a:r>
              <a:rPr lang="en-US" dirty="0">
                <a:effectLst/>
                <a:ea typeface="Times New Roman" panose="02020603050405020304" pitchFamily="18" charset="0"/>
              </a:rPr>
              <a:t> </a:t>
            </a:r>
            <a:r>
              <a:rPr lang="en-US" dirty="0" err="1">
                <a:effectLst/>
                <a:ea typeface="Times New Roman" panose="02020603050405020304" pitchFamily="18" charset="0"/>
              </a:rPr>
              <a:t>khoản</a:t>
            </a:r>
            <a:r>
              <a:rPr lang="en-US" dirty="0">
                <a:effectLst/>
                <a:ea typeface="Times New Roman" panose="02020603050405020304" pitchFamily="18" charset="0"/>
              </a:rPr>
              <a:t> 1 Điều 57 </a:t>
            </a:r>
            <a:r>
              <a:rPr lang="en-US" dirty="0" err="1">
                <a:effectLst/>
                <a:ea typeface="Times New Roman" panose="02020603050405020304" pitchFamily="18" charset="0"/>
              </a:rPr>
              <a:t>Luật</a:t>
            </a:r>
            <a:r>
              <a:rPr lang="en-US" dirty="0">
                <a:effectLst/>
                <a:ea typeface="Times New Roman" panose="02020603050405020304" pitchFamily="18" charset="0"/>
              </a:rPr>
              <a:t> </a:t>
            </a:r>
            <a:r>
              <a:rPr lang="en-US" dirty="0" err="1">
                <a:effectLst/>
                <a:ea typeface="Times New Roman" panose="02020603050405020304" pitchFamily="18" charset="0"/>
              </a:rPr>
              <a:t>Kinh</a:t>
            </a:r>
            <a:r>
              <a:rPr lang="en-US" dirty="0">
                <a:effectLst/>
                <a:ea typeface="Times New Roman" panose="02020603050405020304" pitchFamily="18" charset="0"/>
              </a:rPr>
              <a:t> </a:t>
            </a:r>
            <a:r>
              <a:rPr lang="en-US" dirty="0" err="1">
                <a:effectLst/>
                <a:ea typeface="Times New Roman" panose="02020603050405020304" pitchFamily="18" charset="0"/>
              </a:rPr>
              <a:t>doanh</a:t>
            </a:r>
            <a:r>
              <a:rPr lang="en-US" dirty="0">
                <a:effectLst/>
                <a:ea typeface="Times New Roman" panose="02020603050405020304" pitchFamily="18" charset="0"/>
              </a:rPr>
              <a:t> </a:t>
            </a:r>
            <a:r>
              <a:rPr lang="en-US" dirty="0" err="1">
                <a:effectLst/>
                <a:ea typeface="Times New Roman" panose="02020603050405020304" pitchFamily="18" charset="0"/>
              </a:rPr>
              <a:t>bất</a:t>
            </a:r>
            <a:r>
              <a:rPr lang="en-US" dirty="0">
                <a:effectLst/>
                <a:ea typeface="Times New Roman" panose="02020603050405020304" pitchFamily="18" charset="0"/>
              </a:rPr>
              <a:t> </a:t>
            </a:r>
            <a:r>
              <a:rPr lang="en-US" dirty="0" err="1">
                <a:effectLst/>
                <a:ea typeface="Times New Roman" panose="02020603050405020304" pitchFamily="18" charset="0"/>
              </a:rPr>
              <a:t>động</a:t>
            </a:r>
            <a:r>
              <a:rPr lang="en-US" dirty="0">
                <a:effectLst/>
                <a:ea typeface="Times New Roman" panose="02020603050405020304" pitchFamily="18" charset="0"/>
              </a:rPr>
              <a:t> </a:t>
            </a:r>
            <a:r>
              <a:rPr lang="en-US" dirty="0" err="1">
                <a:effectLst/>
                <a:ea typeface="Times New Roman" panose="02020603050405020304" pitchFamily="18" charset="0"/>
              </a:rPr>
              <a:t>sản</a:t>
            </a:r>
            <a:r>
              <a:rPr lang="en-US" dirty="0">
                <a:effectLst/>
                <a:ea typeface="Times New Roman" panose="02020603050405020304" pitchFamily="18" charset="0"/>
              </a:rPr>
              <a:t>. </a:t>
            </a:r>
            <a:r>
              <a:rPr lang="en-US" dirty="0" err="1">
                <a:effectLst/>
                <a:ea typeface="Times New Roman" panose="02020603050405020304" pitchFamily="18" charset="0"/>
              </a:rPr>
              <a:t>Việc</a:t>
            </a:r>
            <a:r>
              <a:rPr lang="en-US" dirty="0">
                <a:effectLst/>
                <a:ea typeface="Times New Roman" panose="02020603050405020304" pitchFamily="18" charset="0"/>
              </a:rPr>
              <a:t> </a:t>
            </a:r>
            <a:r>
              <a:rPr lang="en-US" dirty="0" err="1">
                <a:effectLst/>
                <a:ea typeface="Times New Roman" panose="02020603050405020304" pitchFamily="18" charset="0"/>
              </a:rPr>
              <a:t>thanh</a:t>
            </a:r>
            <a:r>
              <a:rPr lang="en-US" dirty="0">
                <a:effectLst/>
                <a:ea typeface="Times New Roman" panose="02020603050405020304" pitchFamily="18" charset="0"/>
              </a:rPr>
              <a:t> </a:t>
            </a:r>
            <a:r>
              <a:rPr lang="en-US" dirty="0" err="1">
                <a:effectLst/>
                <a:ea typeface="Times New Roman" panose="02020603050405020304" pitchFamily="18" charset="0"/>
              </a:rPr>
              <a:t>toán</a:t>
            </a:r>
            <a:r>
              <a:rPr lang="en-US" dirty="0">
                <a:effectLst/>
                <a:ea typeface="Times New Roman" panose="02020603050405020304" pitchFamily="18" charset="0"/>
              </a:rPr>
              <a:t> </a:t>
            </a:r>
            <a:r>
              <a:rPr lang="en-US" dirty="0" err="1">
                <a:effectLst/>
                <a:ea typeface="Times New Roman" panose="02020603050405020304" pitchFamily="18" charset="0"/>
              </a:rPr>
              <a:t>trong</a:t>
            </a:r>
            <a:r>
              <a:rPr lang="en-US" dirty="0">
                <a:effectLst/>
                <a:ea typeface="Times New Roman" panose="02020603050405020304" pitchFamily="18" charset="0"/>
              </a:rPr>
              <a:t> </a:t>
            </a:r>
            <a:r>
              <a:rPr lang="en-US" dirty="0" err="1">
                <a:effectLst/>
                <a:ea typeface="Times New Roman" panose="02020603050405020304" pitchFamily="18" charset="0"/>
              </a:rPr>
              <a:t>mua</a:t>
            </a:r>
            <a:r>
              <a:rPr lang="en-US" dirty="0">
                <a:effectLst/>
                <a:ea typeface="Times New Roman" panose="02020603050405020304" pitchFamily="18" charset="0"/>
              </a:rPr>
              <a:t> </a:t>
            </a:r>
            <a:r>
              <a:rPr lang="en-US" dirty="0" err="1">
                <a:effectLst/>
                <a:ea typeface="Times New Roman" panose="02020603050405020304" pitchFamily="18" charset="0"/>
              </a:rPr>
              <a:t>bán</a:t>
            </a:r>
            <a:r>
              <a:rPr lang="en-US" dirty="0">
                <a:effectLst/>
                <a:ea typeface="Times New Roman" panose="02020603050405020304" pitchFamily="18" charset="0"/>
              </a:rPr>
              <a:t>, </a:t>
            </a:r>
            <a:r>
              <a:rPr lang="en-US" dirty="0" err="1">
                <a:effectLst/>
                <a:ea typeface="Times New Roman" panose="02020603050405020304" pitchFamily="18" charset="0"/>
              </a:rPr>
              <a:t>thuê</a:t>
            </a:r>
            <a:r>
              <a:rPr lang="en-US" dirty="0">
                <a:effectLst/>
                <a:ea typeface="Times New Roman" panose="02020603050405020304" pitchFamily="18" charset="0"/>
              </a:rPr>
              <a:t> </a:t>
            </a:r>
            <a:r>
              <a:rPr lang="en-US" dirty="0" err="1">
                <a:effectLst/>
                <a:ea typeface="Times New Roman" panose="02020603050405020304" pitchFamily="18" charset="0"/>
              </a:rPr>
              <a:t>mua</a:t>
            </a:r>
            <a:r>
              <a:rPr lang="en-US" dirty="0">
                <a:effectLst/>
                <a:ea typeface="Times New Roman" panose="02020603050405020304" pitchFamily="18" charset="0"/>
              </a:rPr>
              <a:t> </a:t>
            </a:r>
            <a:r>
              <a:rPr lang="en-US" dirty="0" err="1">
                <a:effectLst/>
                <a:ea typeface="Times New Roman" panose="02020603050405020304" pitchFamily="18" charset="0"/>
              </a:rPr>
              <a:t>bất</a:t>
            </a:r>
            <a:r>
              <a:rPr lang="en-US" dirty="0">
                <a:effectLst/>
                <a:ea typeface="Times New Roman" panose="02020603050405020304" pitchFamily="18" charset="0"/>
              </a:rPr>
              <a:t> </a:t>
            </a:r>
            <a:r>
              <a:rPr lang="en-US" dirty="0" err="1">
                <a:effectLst/>
                <a:ea typeface="Times New Roman" panose="02020603050405020304" pitchFamily="18" charset="0"/>
              </a:rPr>
              <a:t>động</a:t>
            </a:r>
            <a:r>
              <a:rPr lang="en-US" dirty="0">
                <a:effectLst/>
                <a:ea typeface="Times New Roman" panose="02020603050405020304" pitchFamily="18" charset="0"/>
              </a:rPr>
              <a:t> </a:t>
            </a:r>
            <a:r>
              <a:rPr lang="en-US" dirty="0" err="1">
                <a:effectLst/>
                <a:ea typeface="Times New Roman" panose="02020603050405020304" pitchFamily="18" charset="0"/>
              </a:rPr>
              <a:t>sản</a:t>
            </a:r>
            <a:r>
              <a:rPr lang="en-US" dirty="0">
                <a:effectLst/>
                <a:ea typeface="Times New Roman" panose="02020603050405020304" pitchFamily="18" charset="0"/>
              </a:rPr>
              <a:t> </a:t>
            </a:r>
            <a:r>
              <a:rPr lang="en-US" dirty="0" err="1">
                <a:effectLst/>
                <a:ea typeface="Times New Roman" panose="02020603050405020304" pitchFamily="18" charset="0"/>
              </a:rPr>
              <a:t>hình</a:t>
            </a:r>
            <a:r>
              <a:rPr lang="en-US" dirty="0">
                <a:effectLst/>
                <a:ea typeface="Times New Roman" panose="02020603050405020304" pitchFamily="18" charset="0"/>
              </a:rPr>
              <a:t> </a:t>
            </a:r>
            <a:r>
              <a:rPr lang="en-US" dirty="0" err="1">
                <a:effectLst/>
                <a:ea typeface="Times New Roman" panose="02020603050405020304" pitchFamily="18" charset="0"/>
              </a:rPr>
              <a:t>thành</a:t>
            </a:r>
            <a:r>
              <a:rPr lang="en-US" dirty="0">
                <a:effectLst/>
                <a:ea typeface="Times New Roman" panose="02020603050405020304" pitchFamily="18" charset="0"/>
              </a:rPr>
              <a:t> </a:t>
            </a:r>
            <a:r>
              <a:rPr lang="en-US" dirty="0" err="1">
                <a:effectLst/>
                <a:ea typeface="Times New Roman" panose="02020603050405020304" pitchFamily="18" charset="0"/>
              </a:rPr>
              <a:t>trong</a:t>
            </a:r>
            <a:r>
              <a:rPr lang="en-US" dirty="0">
                <a:effectLst/>
                <a:ea typeface="Times New Roman" panose="02020603050405020304" pitchFamily="18" charset="0"/>
              </a:rPr>
              <a:t> </a:t>
            </a:r>
            <a:r>
              <a:rPr lang="en-US" dirty="0" err="1">
                <a:effectLst/>
                <a:ea typeface="Times New Roman" panose="02020603050405020304" pitchFamily="18" charset="0"/>
              </a:rPr>
              <a:t>tương</a:t>
            </a:r>
            <a:r>
              <a:rPr lang="en-US" dirty="0">
                <a:effectLst/>
                <a:ea typeface="Times New Roman" panose="02020603050405020304" pitchFamily="18" charset="0"/>
              </a:rPr>
              <a:t> </a:t>
            </a:r>
            <a:r>
              <a:rPr lang="en-US" dirty="0" err="1">
                <a:effectLst/>
                <a:ea typeface="Times New Roman" panose="02020603050405020304" pitchFamily="18" charset="0"/>
              </a:rPr>
              <a:t>lai</a:t>
            </a:r>
            <a:r>
              <a:rPr lang="en-US" dirty="0">
                <a:effectLst/>
                <a:ea typeface="Times New Roman" panose="02020603050405020304" pitchFamily="18" charset="0"/>
              </a:rPr>
              <a:t> </a:t>
            </a:r>
            <a:r>
              <a:rPr lang="en-US" dirty="0" err="1">
                <a:effectLst/>
                <a:ea typeface="Times New Roman" panose="02020603050405020304" pitchFamily="18" charset="0"/>
              </a:rPr>
              <a:t>được</a:t>
            </a:r>
            <a:r>
              <a:rPr lang="en-US" dirty="0">
                <a:effectLst/>
                <a:ea typeface="Times New Roman" panose="02020603050405020304" pitchFamily="18" charset="0"/>
              </a:rPr>
              <a:t> </a:t>
            </a:r>
            <a:r>
              <a:rPr lang="en-US" dirty="0" err="1">
                <a:effectLst/>
                <a:ea typeface="Times New Roman" panose="02020603050405020304" pitchFamily="18" charset="0"/>
              </a:rPr>
              <a:t>thực</a:t>
            </a:r>
            <a:r>
              <a:rPr lang="en-US" dirty="0">
                <a:effectLst/>
                <a:ea typeface="Times New Roman" panose="02020603050405020304" pitchFamily="18" charset="0"/>
              </a:rPr>
              <a:t> </a:t>
            </a:r>
            <a:r>
              <a:rPr lang="en-US" dirty="0" err="1">
                <a:effectLst/>
                <a:ea typeface="Times New Roman" panose="02020603050405020304" pitchFamily="18" charset="0"/>
              </a:rPr>
              <a:t>hiện</a:t>
            </a:r>
            <a:r>
              <a:rPr lang="en-US" dirty="0">
                <a:effectLst/>
                <a:ea typeface="Times New Roman" panose="02020603050405020304" pitchFamily="18" charset="0"/>
              </a:rPr>
              <a:t> </a:t>
            </a:r>
            <a:r>
              <a:rPr lang="en-US" dirty="0" err="1">
                <a:effectLst/>
                <a:ea typeface="Times New Roman" panose="02020603050405020304" pitchFamily="18" charset="0"/>
              </a:rPr>
              <a:t>nhiều</a:t>
            </a:r>
            <a:r>
              <a:rPr lang="en-US" dirty="0">
                <a:effectLst/>
                <a:ea typeface="Times New Roman" panose="02020603050405020304" pitchFamily="18" charset="0"/>
              </a:rPr>
              <a:t> </a:t>
            </a:r>
            <a:r>
              <a:rPr lang="en-US" dirty="0" err="1">
                <a:effectLst/>
                <a:ea typeface="Times New Roman" panose="02020603050405020304" pitchFamily="18" charset="0"/>
              </a:rPr>
              <a:t>lần</a:t>
            </a:r>
            <a:r>
              <a:rPr lang="en-US" dirty="0">
                <a:effectLst/>
                <a:ea typeface="Times New Roman" panose="02020603050405020304" pitchFamily="18" charset="0"/>
              </a:rPr>
              <a:t>, </a:t>
            </a:r>
            <a:r>
              <a:rPr lang="en-US" dirty="0" err="1">
                <a:effectLst/>
                <a:ea typeface="Times New Roman" panose="02020603050405020304" pitchFamily="18" charset="0"/>
              </a:rPr>
              <a:t>trong</a:t>
            </a:r>
            <a:r>
              <a:rPr lang="en-US" dirty="0">
                <a:effectLst/>
                <a:ea typeface="Times New Roman" panose="02020603050405020304" pitchFamily="18" charset="0"/>
              </a:rPr>
              <a:t> </a:t>
            </a:r>
            <a:r>
              <a:rPr lang="en-US" dirty="0" err="1">
                <a:effectLst/>
                <a:ea typeface="Times New Roman" panose="02020603050405020304" pitchFamily="18" charset="0"/>
              </a:rPr>
              <a:t>đó</a:t>
            </a:r>
            <a:r>
              <a:rPr lang="en-US" dirty="0">
                <a:effectLst/>
                <a:ea typeface="Times New Roman" panose="02020603050405020304" pitchFamily="18" charset="0"/>
              </a:rPr>
              <a:t>:</a:t>
            </a:r>
            <a:endParaRPr lang="en-VN" dirty="0">
              <a:effectLst/>
              <a:ea typeface="Times New Roman" panose="02020603050405020304" pitchFamily="18" charset="0"/>
            </a:endParaRPr>
          </a:p>
          <a:p>
            <a:pPr lvl="2">
              <a:lnSpc>
                <a:spcPts val="2300"/>
              </a:lnSpc>
              <a:spcBef>
                <a:spcPts val="400"/>
              </a:spcBef>
              <a:spcAft>
                <a:spcPts val="300"/>
              </a:spcAft>
            </a:pPr>
            <a:r>
              <a:rPr lang="en-US" dirty="0" err="1">
                <a:effectLst/>
                <a:ea typeface="Times New Roman" panose="02020603050405020304" pitchFamily="18" charset="0"/>
              </a:rPr>
              <a:t>Lần</a:t>
            </a:r>
            <a:r>
              <a:rPr lang="en-US" dirty="0">
                <a:effectLst/>
                <a:ea typeface="Times New Roman" panose="02020603050405020304" pitchFamily="18" charset="0"/>
              </a:rPr>
              <a:t> </a:t>
            </a:r>
            <a:r>
              <a:rPr lang="en-US" dirty="0" err="1">
                <a:effectLst/>
                <a:ea typeface="Times New Roman" panose="02020603050405020304" pitchFamily="18" charset="0"/>
              </a:rPr>
              <a:t>đầu</a:t>
            </a:r>
            <a:r>
              <a:rPr lang="en-US" dirty="0">
                <a:effectLst/>
                <a:ea typeface="Times New Roman" panose="02020603050405020304" pitchFamily="18" charset="0"/>
              </a:rPr>
              <a:t> </a:t>
            </a:r>
            <a:r>
              <a:rPr lang="en-US" dirty="0" err="1">
                <a:effectLst/>
                <a:ea typeface="Times New Roman" panose="02020603050405020304" pitchFamily="18" charset="0"/>
              </a:rPr>
              <a:t>không</a:t>
            </a:r>
            <a:r>
              <a:rPr lang="en-US" dirty="0">
                <a:effectLst/>
                <a:ea typeface="Times New Roman" panose="02020603050405020304" pitchFamily="18" charset="0"/>
              </a:rPr>
              <a:t> </a:t>
            </a:r>
            <a:r>
              <a:rPr lang="en-US" dirty="0" err="1">
                <a:effectLst/>
                <a:ea typeface="Times New Roman" panose="02020603050405020304" pitchFamily="18" charset="0"/>
              </a:rPr>
              <a:t>quá</a:t>
            </a:r>
            <a:r>
              <a:rPr lang="en-US" dirty="0">
                <a:effectLst/>
                <a:ea typeface="Times New Roman" panose="02020603050405020304" pitchFamily="18" charset="0"/>
              </a:rPr>
              <a:t> 30% </a:t>
            </a:r>
            <a:r>
              <a:rPr lang="en-US" dirty="0" err="1">
                <a:effectLst/>
                <a:ea typeface="Times New Roman" panose="02020603050405020304" pitchFamily="18" charset="0"/>
              </a:rPr>
              <a:t>giá</a:t>
            </a:r>
            <a:r>
              <a:rPr lang="en-US" dirty="0">
                <a:effectLst/>
                <a:ea typeface="Times New Roman" panose="02020603050405020304" pitchFamily="18" charset="0"/>
              </a:rPr>
              <a:t> </a:t>
            </a:r>
            <a:r>
              <a:rPr lang="en-US" dirty="0" err="1">
                <a:effectLst/>
                <a:ea typeface="Times New Roman" panose="02020603050405020304" pitchFamily="18" charset="0"/>
              </a:rPr>
              <a:t>trị</a:t>
            </a:r>
            <a:r>
              <a:rPr lang="en-US" dirty="0">
                <a:effectLst/>
                <a:ea typeface="Times New Roman" panose="02020603050405020304" pitchFamily="18" charset="0"/>
              </a:rPr>
              <a:t> </a:t>
            </a:r>
            <a:r>
              <a:rPr lang="en-US" dirty="0" err="1">
                <a:effectLst/>
                <a:ea typeface="Times New Roman" panose="02020603050405020304" pitchFamily="18" charset="0"/>
              </a:rPr>
              <a:t>hợp</a:t>
            </a:r>
            <a:r>
              <a:rPr lang="en-US" dirty="0">
                <a:effectLst/>
                <a:ea typeface="Times New Roman" panose="02020603050405020304" pitchFamily="18" charset="0"/>
              </a:rPr>
              <a:t> </a:t>
            </a:r>
            <a:r>
              <a:rPr lang="en-US" dirty="0" err="1">
                <a:effectLst/>
                <a:ea typeface="Times New Roman" panose="02020603050405020304" pitchFamily="18" charset="0"/>
              </a:rPr>
              <a:t>đồng</a:t>
            </a:r>
            <a:r>
              <a:rPr lang="en-US" dirty="0">
                <a:effectLst/>
                <a:ea typeface="Times New Roman" panose="02020603050405020304" pitchFamily="18" charset="0"/>
              </a:rPr>
              <a:t>;</a:t>
            </a:r>
            <a:endParaRPr lang="en-VN" dirty="0">
              <a:effectLst/>
              <a:ea typeface="Times New Roman" panose="02020603050405020304" pitchFamily="18" charset="0"/>
            </a:endParaRPr>
          </a:p>
          <a:p>
            <a:pPr lvl="2">
              <a:lnSpc>
                <a:spcPts val="2300"/>
              </a:lnSpc>
              <a:spcAft>
                <a:spcPts val="300"/>
              </a:spcAft>
            </a:pPr>
            <a:r>
              <a:rPr lang="en-US" dirty="0" err="1">
                <a:effectLst/>
                <a:ea typeface="Times New Roman" panose="02020603050405020304" pitchFamily="18" charset="0"/>
              </a:rPr>
              <a:t>Những</a:t>
            </a:r>
            <a:r>
              <a:rPr lang="en-US" dirty="0">
                <a:effectLst/>
                <a:ea typeface="Times New Roman" panose="02020603050405020304" pitchFamily="18" charset="0"/>
              </a:rPr>
              <a:t> </a:t>
            </a:r>
            <a:r>
              <a:rPr lang="en-US" dirty="0" err="1">
                <a:effectLst/>
                <a:ea typeface="Times New Roman" panose="02020603050405020304" pitchFamily="18" charset="0"/>
              </a:rPr>
              <a:t>lần</a:t>
            </a:r>
            <a:r>
              <a:rPr lang="en-US" dirty="0">
                <a:effectLst/>
                <a:ea typeface="Times New Roman" panose="02020603050405020304" pitchFamily="18" charset="0"/>
              </a:rPr>
              <a:t> </a:t>
            </a:r>
            <a:r>
              <a:rPr lang="en-US" dirty="0" err="1">
                <a:effectLst/>
                <a:ea typeface="Times New Roman" panose="02020603050405020304" pitchFamily="18" charset="0"/>
              </a:rPr>
              <a:t>tiếp</a:t>
            </a:r>
            <a:r>
              <a:rPr lang="en-US" dirty="0">
                <a:effectLst/>
                <a:ea typeface="Times New Roman" panose="02020603050405020304" pitchFamily="18" charset="0"/>
              </a:rPr>
              <a:t> </a:t>
            </a:r>
            <a:r>
              <a:rPr lang="en-US" dirty="0" err="1">
                <a:effectLst/>
                <a:ea typeface="Times New Roman" panose="02020603050405020304" pitchFamily="18" charset="0"/>
              </a:rPr>
              <a:t>theo</a:t>
            </a:r>
            <a:r>
              <a:rPr lang="en-US" dirty="0">
                <a:effectLst/>
                <a:ea typeface="Times New Roman" panose="02020603050405020304" pitchFamily="18" charset="0"/>
              </a:rPr>
              <a:t> </a:t>
            </a:r>
            <a:r>
              <a:rPr lang="en-US" dirty="0" err="1">
                <a:effectLst/>
                <a:ea typeface="Times New Roman" panose="02020603050405020304" pitchFamily="18" charset="0"/>
              </a:rPr>
              <a:t>phải</a:t>
            </a:r>
            <a:r>
              <a:rPr lang="en-US" dirty="0">
                <a:effectLst/>
                <a:ea typeface="Times New Roman" panose="02020603050405020304" pitchFamily="18" charset="0"/>
              </a:rPr>
              <a:t> </a:t>
            </a:r>
            <a:r>
              <a:rPr lang="en-US" dirty="0" err="1">
                <a:effectLst/>
                <a:ea typeface="Times New Roman" panose="02020603050405020304" pitchFamily="18" charset="0"/>
              </a:rPr>
              <a:t>phù</a:t>
            </a:r>
            <a:r>
              <a:rPr lang="en-US" dirty="0">
                <a:effectLst/>
                <a:ea typeface="Times New Roman" panose="02020603050405020304" pitchFamily="18" charset="0"/>
              </a:rPr>
              <a:t> </a:t>
            </a:r>
            <a:r>
              <a:rPr lang="en-US" dirty="0" err="1">
                <a:effectLst/>
                <a:ea typeface="Times New Roman" panose="02020603050405020304" pitchFamily="18" charset="0"/>
              </a:rPr>
              <a:t>hợp</a:t>
            </a:r>
            <a:r>
              <a:rPr lang="en-US" dirty="0">
                <a:effectLst/>
                <a:ea typeface="Times New Roman" panose="02020603050405020304" pitchFamily="18" charset="0"/>
              </a:rPr>
              <a:t> </a:t>
            </a:r>
            <a:r>
              <a:rPr lang="en-US" dirty="0" err="1">
                <a:effectLst/>
                <a:ea typeface="Times New Roman" panose="02020603050405020304" pitchFamily="18" charset="0"/>
              </a:rPr>
              <a:t>với</a:t>
            </a:r>
            <a:r>
              <a:rPr lang="en-US" dirty="0">
                <a:effectLst/>
                <a:ea typeface="Times New Roman" panose="02020603050405020304" pitchFamily="18" charset="0"/>
              </a:rPr>
              <a:t> </a:t>
            </a:r>
            <a:r>
              <a:rPr lang="en-US" dirty="0" err="1">
                <a:effectLst/>
                <a:ea typeface="Times New Roman" panose="02020603050405020304" pitchFamily="18" charset="0"/>
              </a:rPr>
              <a:t>tiến</a:t>
            </a:r>
            <a:r>
              <a:rPr lang="en-US" dirty="0">
                <a:effectLst/>
                <a:ea typeface="Times New Roman" panose="02020603050405020304" pitchFamily="18" charset="0"/>
              </a:rPr>
              <a:t> </a:t>
            </a:r>
            <a:r>
              <a:rPr lang="en-US" dirty="0" err="1">
                <a:effectLst/>
                <a:ea typeface="Times New Roman" panose="02020603050405020304" pitchFamily="18" charset="0"/>
              </a:rPr>
              <a:t>độ</a:t>
            </a:r>
            <a:r>
              <a:rPr lang="en-US" dirty="0">
                <a:effectLst/>
                <a:ea typeface="Times New Roman" panose="02020603050405020304" pitchFamily="18" charset="0"/>
              </a:rPr>
              <a:t> </a:t>
            </a:r>
            <a:r>
              <a:rPr lang="en-US" dirty="0" err="1">
                <a:effectLst/>
                <a:ea typeface="Times New Roman" panose="02020603050405020304" pitchFamily="18" charset="0"/>
              </a:rPr>
              <a:t>xây</a:t>
            </a:r>
            <a:r>
              <a:rPr lang="en-US" dirty="0">
                <a:effectLst/>
                <a:ea typeface="Times New Roman" panose="02020603050405020304" pitchFamily="18" charset="0"/>
              </a:rPr>
              <a:t> </a:t>
            </a:r>
            <a:r>
              <a:rPr lang="en-US" dirty="0" err="1">
                <a:effectLst/>
                <a:ea typeface="Times New Roman" panose="02020603050405020304" pitchFamily="18" charset="0"/>
              </a:rPr>
              <a:t>dựng</a:t>
            </a:r>
            <a:r>
              <a:rPr lang="en-US" dirty="0">
                <a:effectLst/>
                <a:ea typeface="Times New Roman" panose="02020603050405020304" pitchFamily="18" charset="0"/>
              </a:rPr>
              <a:t> BĐS </a:t>
            </a:r>
            <a:r>
              <a:rPr lang="en-US" dirty="0" err="1">
                <a:effectLst/>
                <a:ea typeface="Times New Roman" panose="02020603050405020304" pitchFamily="18" charset="0"/>
              </a:rPr>
              <a:t>nhưng</a:t>
            </a:r>
            <a:r>
              <a:rPr lang="en-US" dirty="0">
                <a:effectLst/>
                <a:ea typeface="Times New Roman" panose="02020603050405020304" pitchFamily="18" charset="0"/>
              </a:rPr>
              <a:t> </a:t>
            </a:r>
            <a:r>
              <a:rPr lang="en-US" dirty="0" err="1">
                <a:effectLst/>
                <a:ea typeface="Times New Roman" panose="02020603050405020304" pitchFamily="18" charset="0"/>
              </a:rPr>
              <a:t>tổng</a:t>
            </a:r>
            <a:r>
              <a:rPr lang="en-US" dirty="0">
                <a:effectLst/>
                <a:ea typeface="Times New Roman" panose="02020603050405020304" pitchFamily="18" charset="0"/>
              </a:rPr>
              <a:t> số </a:t>
            </a:r>
            <a:r>
              <a:rPr lang="en-US" dirty="0" err="1">
                <a:effectLst/>
                <a:ea typeface="Times New Roman" panose="02020603050405020304" pitchFamily="18" charset="0"/>
              </a:rPr>
              <a:t>các</a:t>
            </a:r>
            <a:r>
              <a:rPr lang="en-US" dirty="0">
                <a:effectLst/>
                <a:ea typeface="Times New Roman" panose="02020603050405020304" pitchFamily="18" charset="0"/>
              </a:rPr>
              <a:t> </a:t>
            </a:r>
            <a:r>
              <a:rPr lang="en-US" dirty="0" err="1">
                <a:effectLst/>
                <a:ea typeface="Times New Roman" panose="02020603050405020304" pitchFamily="18" charset="0"/>
              </a:rPr>
              <a:t>lần</a:t>
            </a:r>
            <a:r>
              <a:rPr lang="en-US" dirty="0">
                <a:effectLst/>
                <a:ea typeface="Times New Roman" panose="02020603050405020304" pitchFamily="18" charset="0"/>
              </a:rPr>
              <a:t> </a:t>
            </a:r>
            <a:r>
              <a:rPr lang="en-US" dirty="0" err="1">
                <a:effectLst/>
                <a:ea typeface="Times New Roman" panose="02020603050405020304" pitchFamily="18" charset="0"/>
              </a:rPr>
              <a:t>không</a:t>
            </a:r>
            <a:r>
              <a:rPr lang="en-US" dirty="0">
                <a:effectLst/>
                <a:ea typeface="Times New Roman" panose="02020603050405020304" pitchFamily="18" charset="0"/>
              </a:rPr>
              <a:t> </a:t>
            </a:r>
            <a:r>
              <a:rPr lang="en-US" dirty="0" err="1">
                <a:effectLst/>
                <a:ea typeface="Times New Roman" panose="02020603050405020304" pitchFamily="18" charset="0"/>
              </a:rPr>
              <a:t>quá</a:t>
            </a:r>
            <a:r>
              <a:rPr lang="en-US" dirty="0">
                <a:effectLst/>
                <a:ea typeface="Times New Roman" panose="02020603050405020304" pitchFamily="18" charset="0"/>
              </a:rPr>
              <a:t> 70% </a:t>
            </a:r>
            <a:r>
              <a:rPr lang="en-US" dirty="0" err="1">
                <a:effectLst/>
                <a:ea typeface="Times New Roman" panose="02020603050405020304" pitchFamily="18" charset="0"/>
              </a:rPr>
              <a:t>giá</a:t>
            </a:r>
            <a:r>
              <a:rPr lang="en-US" dirty="0">
                <a:effectLst/>
                <a:ea typeface="Times New Roman" panose="02020603050405020304" pitchFamily="18" charset="0"/>
              </a:rPr>
              <a:t> </a:t>
            </a:r>
            <a:r>
              <a:rPr lang="en-US" dirty="0" err="1">
                <a:effectLst/>
                <a:ea typeface="Times New Roman" panose="02020603050405020304" pitchFamily="18" charset="0"/>
              </a:rPr>
              <a:t>trị</a:t>
            </a:r>
            <a:r>
              <a:rPr lang="en-US" dirty="0">
                <a:effectLst/>
                <a:ea typeface="Times New Roman" panose="02020603050405020304" pitchFamily="18" charset="0"/>
              </a:rPr>
              <a:t> HĐ </a:t>
            </a:r>
            <a:r>
              <a:rPr lang="en-US" dirty="0" err="1">
                <a:effectLst/>
                <a:ea typeface="Times New Roman" panose="02020603050405020304" pitchFamily="18" charset="0"/>
              </a:rPr>
              <a:t>khi</a:t>
            </a:r>
            <a:r>
              <a:rPr lang="en-US" dirty="0">
                <a:effectLst/>
                <a:ea typeface="Times New Roman" panose="02020603050405020304" pitchFamily="18" charset="0"/>
              </a:rPr>
              <a:t> </a:t>
            </a:r>
            <a:r>
              <a:rPr lang="en-US" dirty="0" err="1">
                <a:effectLst/>
                <a:ea typeface="Times New Roman" panose="02020603050405020304" pitchFamily="18" charset="0"/>
              </a:rPr>
              <a:t>chưa</a:t>
            </a:r>
            <a:r>
              <a:rPr lang="en-US" dirty="0">
                <a:effectLst/>
                <a:ea typeface="Times New Roman" panose="02020603050405020304" pitchFamily="18" charset="0"/>
              </a:rPr>
              <a:t> </a:t>
            </a:r>
            <a:r>
              <a:rPr lang="en-US" dirty="0" err="1">
                <a:effectLst/>
                <a:ea typeface="Times New Roman" panose="02020603050405020304" pitchFamily="18" charset="0"/>
              </a:rPr>
              <a:t>bàn</a:t>
            </a:r>
            <a:r>
              <a:rPr lang="en-US" dirty="0">
                <a:effectLst/>
                <a:ea typeface="Times New Roman" panose="02020603050405020304" pitchFamily="18" charset="0"/>
              </a:rPr>
              <a:t> </a:t>
            </a:r>
            <a:r>
              <a:rPr lang="en-US" dirty="0" err="1">
                <a:effectLst/>
                <a:ea typeface="Times New Roman" panose="02020603050405020304" pitchFamily="18" charset="0"/>
              </a:rPr>
              <a:t>giao</a:t>
            </a:r>
            <a:r>
              <a:rPr lang="en-US" dirty="0">
                <a:effectLst/>
                <a:ea typeface="Times New Roman" panose="02020603050405020304" pitchFamily="18" charset="0"/>
              </a:rPr>
              <a:t> nhà, </a:t>
            </a:r>
            <a:r>
              <a:rPr lang="en-US" dirty="0" err="1">
                <a:effectLst/>
                <a:ea typeface="Times New Roman" panose="02020603050405020304" pitchFamily="18" charset="0"/>
              </a:rPr>
              <a:t>công</a:t>
            </a:r>
            <a:r>
              <a:rPr lang="en-US" dirty="0">
                <a:effectLst/>
                <a:ea typeface="Times New Roman" panose="02020603050405020304" pitchFamily="18" charset="0"/>
              </a:rPr>
              <a:t> </a:t>
            </a:r>
            <a:r>
              <a:rPr lang="en-US" dirty="0" err="1">
                <a:effectLst/>
                <a:ea typeface="Times New Roman" panose="02020603050405020304" pitchFamily="18" charset="0"/>
              </a:rPr>
              <a:t>trình</a:t>
            </a:r>
            <a:r>
              <a:rPr lang="en-US" dirty="0">
                <a:effectLst/>
                <a:ea typeface="Times New Roman" panose="02020603050405020304" pitchFamily="18" charset="0"/>
              </a:rPr>
              <a:t> </a:t>
            </a:r>
            <a:r>
              <a:rPr lang="en-US" dirty="0" err="1">
                <a:effectLst/>
                <a:ea typeface="Times New Roman" panose="02020603050405020304" pitchFamily="18" charset="0"/>
              </a:rPr>
              <a:t>xây</a:t>
            </a:r>
            <a:r>
              <a:rPr lang="en-US" dirty="0">
                <a:effectLst/>
                <a:ea typeface="Times New Roman" panose="02020603050405020304" pitchFamily="18" charset="0"/>
              </a:rPr>
              <a:t> </a:t>
            </a:r>
            <a:r>
              <a:rPr lang="en-US" dirty="0" err="1">
                <a:effectLst/>
                <a:ea typeface="Times New Roman" panose="02020603050405020304" pitchFamily="18" charset="0"/>
              </a:rPr>
              <a:t>dựng</a:t>
            </a:r>
            <a:r>
              <a:rPr lang="en-US" dirty="0">
                <a:effectLst/>
                <a:ea typeface="Times New Roman" panose="02020603050405020304" pitchFamily="18" charset="0"/>
              </a:rPr>
              <a:t> </a:t>
            </a:r>
            <a:r>
              <a:rPr lang="en-US" dirty="0" err="1">
                <a:effectLst/>
                <a:ea typeface="Times New Roman" panose="02020603050405020304" pitchFamily="18" charset="0"/>
              </a:rPr>
              <a:t>cho</a:t>
            </a:r>
            <a:r>
              <a:rPr lang="en-US" dirty="0">
                <a:effectLst/>
                <a:ea typeface="Times New Roman" panose="02020603050405020304" pitchFamily="18" charset="0"/>
              </a:rPr>
              <a:t> </a:t>
            </a:r>
            <a:r>
              <a:rPr lang="en-US" dirty="0" err="1">
                <a:effectLst/>
                <a:ea typeface="Times New Roman" panose="02020603050405020304" pitchFamily="18" charset="0"/>
              </a:rPr>
              <a:t>khách</a:t>
            </a:r>
            <a:r>
              <a:rPr lang="en-US" dirty="0">
                <a:effectLst/>
                <a:ea typeface="Times New Roman" panose="02020603050405020304" pitchFamily="18" charset="0"/>
              </a:rPr>
              <a:t> </a:t>
            </a:r>
            <a:r>
              <a:rPr lang="en-US" dirty="0" err="1">
                <a:effectLst/>
                <a:ea typeface="Times New Roman" panose="02020603050405020304" pitchFamily="18" charset="0"/>
              </a:rPr>
              <a:t>hàng</a:t>
            </a:r>
            <a:r>
              <a:rPr lang="en-US" dirty="0">
                <a:effectLst/>
                <a:ea typeface="Times New Roman" panose="02020603050405020304" pitchFamily="18" charset="0"/>
              </a:rPr>
              <a:t>. </a:t>
            </a:r>
            <a:r>
              <a:rPr lang="en-US" dirty="0" err="1">
                <a:effectLst/>
                <a:ea typeface="Times New Roman" panose="02020603050405020304" pitchFamily="18" charset="0"/>
              </a:rPr>
              <a:t>Trường</a:t>
            </a:r>
            <a:r>
              <a:rPr lang="en-US" dirty="0">
                <a:effectLst/>
                <a:ea typeface="Times New Roman" panose="02020603050405020304" pitchFamily="18" charset="0"/>
              </a:rPr>
              <a:t> </a:t>
            </a:r>
            <a:r>
              <a:rPr lang="en-US" dirty="0" err="1">
                <a:effectLst/>
                <a:ea typeface="Times New Roman" panose="02020603050405020304" pitchFamily="18" charset="0"/>
              </a:rPr>
              <a:t>hợp</a:t>
            </a:r>
            <a:r>
              <a:rPr lang="en-US" dirty="0">
                <a:effectLst/>
                <a:ea typeface="Times New Roman" panose="02020603050405020304" pitchFamily="18" charset="0"/>
              </a:rPr>
              <a:t> </a:t>
            </a:r>
            <a:r>
              <a:rPr lang="en-US" dirty="0" err="1">
                <a:effectLst/>
                <a:ea typeface="Times New Roman" panose="02020603050405020304" pitchFamily="18" charset="0"/>
              </a:rPr>
              <a:t>chưa</a:t>
            </a:r>
            <a:r>
              <a:rPr lang="en-US" dirty="0">
                <a:effectLst/>
                <a:ea typeface="Times New Roman" panose="02020603050405020304" pitchFamily="18" charset="0"/>
              </a:rPr>
              <a:t> </a:t>
            </a:r>
            <a:r>
              <a:rPr lang="en-US" dirty="0" err="1">
                <a:effectLst/>
                <a:ea typeface="Times New Roman" panose="02020603050405020304" pitchFamily="18" charset="0"/>
              </a:rPr>
              <a:t>cấp</a:t>
            </a:r>
            <a:r>
              <a:rPr lang="en-US" dirty="0">
                <a:effectLst/>
                <a:ea typeface="Times New Roman" panose="02020603050405020304" pitchFamily="18" charset="0"/>
              </a:rPr>
              <a:t> </a:t>
            </a:r>
            <a:r>
              <a:rPr lang="en-US" dirty="0" err="1">
                <a:effectLst/>
                <a:ea typeface="Times New Roman" panose="02020603050405020304" pitchFamily="18" charset="0"/>
              </a:rPr>
              <a:t>sổ</a:t>
            </a:r>
            <a:r>
              <a:rPr lang="en-US" dirty="0">
                <a:effectLst/>
                <a:ea typeface="Times New Roman" panose="02020603050405020304" pitchFamily="18" charset="0"/>
              </a:rPr>
              <a:t> </a:t>
            </a:r>
            <a:r>
              <a:rPr lang="en-US" dirty="0" err="1">
                <a:effectLst/>
                <a:ea typeface="Times New Roman" panose="02020603050405020304" pitchFamily="18" charset="0"/>
              </a:rPr>
              <a:t>đỏ</a:t>
            </a:r>
            <a:r>
              <a:rPr lang="en-US" dirty="0">
                <a:effectLst/>
                <a:ea typeface="Times New Roman" panose="02020603050405020304" pitchFamily="18" charset="0"/>
              </a:rPr>
              <a:t> </a:t>
            </a:r>
            <a:r>
              <a:rPr lang="en-US" dirty="0" err="1">
                <a:effectLst/>
                <a:ea typeface="Times New Roman" panose="02020603050405020304" pitchFamily="18" charset="0"/>
              </a:rPr>
              <a:t>cho</a:t>
            </a:r>
            <a:r>
              <a:rPr lang="en-US" dirty="0">
                <a:effectLst/>
                <a:ea typeface="Times New Roman" panose="02020603050405020304" pitchFamily="18" charset="0"/>
              </a:rPr>
              <a:t> </a:t>
            </a:r>
            <a:r>
              <a:rPr lang="en-US" dirty="0" err="1">
                <a:effectLst/>
                <a:ea typeface="Times New Roman" panose="02020603050405020304" pitchFamily="18" charset="0"/>
              </a:rPr>
              <a:t>bên</a:t>
            </a:r>
            <a:r>
              <a:rPr lang="en-US" dirty="0">
                <a:effectLst/>
                <a:ea typeface="Times New Roman" panose="02020603050405020304" pitchFamily="18" charset="0"/>
              </a:rPr>
              <a:t> </a:t>
            </a:r>
            <a:r>
              <a:rPr lang="en-US" dirty="0" err="1">
                <a:effectLst/>
                <a:ea typeface="Times New Roman" panose="02020603050405020304" pitchFamily="18" charset="0"/>
              </a:rPr>
              <a:t>mua</a:t>
            </a:r>
            <a:r>
              <a:rPr lang="en-US" dirty="0">
                <a:effectLst/>
                <a:ea typeface="Times New Roman" panose="02020603050405020304" pitchFamily="18" charset="0"/>
              </a:rPr>
              <a:t> </a:t>
            </a:r>
            <a:r>
              <a:rPr lang="en-US" dirty="0" err="1">
                <a:effectLst/>
                <a:ea typeface="Times New Roman" panose="02020603050405020304" pitchFamily="18" charset="0"/>
              </a:rPr>
              <a:t>thì</a:t>
            </a:r>
            <a:r>
              <a:rPr lang="en-US" dirty="0">
                <a:effectLst/>
                <a:ea typeface="Times New Roman" panose="02020603050405020304" pitchFamily="18" charset="0"/>
              </a:rPr>
              <a:t> </a:t>
            </a:r>
            <a:r>
              <a:rPr lang="en-US" dirty="0" err="1">
                <a:effectLst/>
                <a:ea typeface="Times New Roman" panose="02020603050405020304" pitchFamily="18" charset="0"/>
              </a:rPr>
              <a:t>chỉ</a:t>
            </a:r>
            <a:r>
              <a:rPr lang="en-US" dirty="0">
                <a:effectLst/>
                <a:ea typeface="Times New Roman" panose="02020603050405020304" pitchFamily="18" charset="0"/>
              </a:rPr>
              <a:t> </a:t>
            </a:r>
            <a:r>
              <a:rPr lang="en-US" dirty="0" err="1">
                <a:effectLst/>
                <a:ea typeface="Times New Roman" panose="02020603050405020304" pitchFamily="18" charset="0"/>
              </a:rPr>
              <a:t>được</a:t>
            </a:r>
            <a:r>
              <a:rPr lang="en-US" dirty="0">
                <a:effectLst/>
                <a:ea typeface="Times New Roman" panose="02020603050405020304" pitchFamily="18" charset="0"/>
              </a:rPr>
              <a:t> </a:t>
            </a:r>
            <a:r>
              <a:rPr lang="en-US" dirty="0" err="1">
                <a:effectLst/>
                <a:ea typeface="Times New Roman" panose="02020603050405020304" pitchFamily="18" charset="0"/>
              </a:rPr>
              <a:t>thu</a:t>
            </a:r>
            <a:r>
              <a:rPr lang="en-US" dirty="0">
                <a:effectLst/>
                <a:ea typeface="Times New Roman" panose="02020603050405020304" pitchFamily="18" charset="0"/>
              </a:rPr>
              <a:t> </a:t>
            </a:r>
            <a:r>
              <a:rPr lang="en-US" dirty="0" err="1">
                <a:effectLst/>
                <a:ea typeface="Times New Roman" panose="02020603050405020304" pitchFamily="18" charset="0"/>
              </a:rPr>
              <a:t>tối</a:t>
            </a:r>
            <a:r>
              <a:rPr lang="en-US" dirty="0">
                <a:effectLst/>
                <a:ea typeface="Times New Roman" panose="02020603050405020304" pitchFamily="18" charset="0"/>
              </a:rPr>
              <a:t> </a:t>
            </a:r>
            <a:r>
              <a:rPr lang="en-US" dirty="0" err="1">
                <a:effectLst/>
                <a:ea typeface="Times New Roman" panose="02020603050405020304" pitchFamily="18" charset="0"/>
              </a:rPr>
              <a:t>đa</a:t>
            </a:r>
            <a:r>
              <a:rPr lang="en-US" dirty="0">
                <a:effectLst/>
                <a:ea typeface="Times New Roman" panose="02020603050405020304" pitchFamily="18" charset="0"/>
              </a:rPr>
              <a:t> 95% </a:t>
            </a:r>
            <a:r>
              <a:rPr lang="en-US" dirty="0" err="1">
                <a:effectLst/>
                <a:ea typeface="Times New Roman" panose="02020603050405020304" pitchFamily="18" charset="0"/>
              </a:rPr>
              <a:t>giá</a:t>
            </a:r>
            <a:r>
              <a:rPr lang="en-US" dirty="0">
                <a:effectLst/>
                <a:ea typeface="Times New Roman" panose="02020603050405020304" pitchFamily="18" charset="0"/>
              </a:rPr>
              <a:t> </a:t>
            </a:r>
            <a:r>
              <a:rPr lang="en-US" dirty="0" err="1">
                <a:effectLst/>
                <a:ea typeface="Times New Roman" panose="02020603050405020304" pitchFamily="18" charset="0"/>
              </a:rPr>
              <a:t>trị</a:t>
            </a:r>
            <a:r>
              <a:rPr lang="en-US" dirty="0">
                <a:effectLst/>
                <a:ea typeface="Times New Roman" panose="02020603050405020304" pitchFamily="18" charset="0"/>
              </a:rPr>
              <a:t> HĐ.</a:t>
            </a:r>
          </a:p>
        </p:txBody>
      </p:sp>
      <p:sp>
        <p:nvSpPr>
          <p:cNvPr id="4" name="TextBox 23">
            <a:extLst>
              <a:ext uri="{FF2B5EF4-FFF2-40B4-BE49-F238E27FC236}">
                <a16:creationId xmlns:a16="http://schemas.microsoft.com/office/drawing/2014/main" id="{1EB231F0-637B-CC4B-99DE-10882A046E54}"/>
              </a:ext>
            </a:extLst>
          </p:cNvPr>
          <p:cNvSpPr txBox="1">
            <a:spLocks noChangeArrowheads="1"/>
          </p:cNvSpPr>
          <p:nvPr/>
        </p:nvSpPr>
        <p:spPr bwMode="auto">
          <a:xfrm>
            <a:off x="6680634" y="5970766"/>
            <a:ext cx="2850460" cy="338554"/>
          </a:xfrm>
          <a:prstGeom prst="rect">
            <a:avLst/>
          </a:prstGeom>
          <a:noFill/>
          <a:ln w="9525">
            <a:noFill/>
            <a:miter lim="800000"/>
            <a:headEnd/>
            <a:tailEnd/>
          </a:ln>
        </p:spPr>
        <p:txBody>
          <a:bodyPr wrap="none">
            <a:spAutoFit/>
          </a:bodyPr>
          <a:lstStyle/>
          <a:p>
            <a:pPr algn="r">
              <a:spcAft>
                <a:spcPts val="300"/>
              </a:spcAft>
            </a:pPr>
            <a:r>
              <a:rPr lang="en-US" sz="1600" i="1" dirty="0"/>
              <a:t>Điều 57.1, </a:t>
            </a:r>
            <a:r>
              <a:rPr lang="en-US" sz="1600" i="1" dirty="0" err="1"/>
              <a:t>Luật</a:t>
            </a:r>
            <a:r>
              <a:rPr lang="en-US" sz="1600" i="1" dirty="0"/>
              <a:t> KDBĐS 2014</a:t>
            </a:r>
          </a:p>
        </p:txBody>
      </p:sp>
    </p:spTree>
    <p:extLst>
      <p:ext uri="{BB962C8B-B14F-4D97-AF65-F5344CB8AC3E}">
        <p14:creationId xmlns:p14="http://schemas.microsoft.com/office/powerpoint/2010/main" val="803509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F7BF2-2EBB-1249-95C2-2E1279DE2E63}"/>
              </a:ext>
            </a:extLst>
          </p:cNvPr>
          <p:cNvSpPr>
            <a:spLocks noGrp="1"/>
          </p:cNvSpPr>
          <p:nvPr>
            <p:ph type="title"/>
          </p:nvPr>
        </p:nvSpPr>
        <p:spPr/>
        <p:txBody>
          <a:bodyPr/>
          <a:lstStyle/>
          <a:p>
            <a:r>
              <a:rPr lang="en-VN" dirty="0"/>
              <a:t>M&amp;A</a:t>
            </a:r>
          </a:p>
        </p:txBody>
      </p:sp>
      <p:sp>
        <p:nvSpPr>
          <p:cNvPr id="3" name="Content Placeholder 2">
            <a:extLst>
              <a:ext uri="{FF2B5EF4-FFF2-40B4-BE49-F238E27FC236}">
                <a16:creationId xmlns:a16="http://schemas.microsoft.com/office/drawing/2014/main" id="{C8188E66-E721-624D-9EB9-9E0091E73EF2}"/>
              </a:ext>
            </a:extLst>
          </p:cNvPr>
          <p:cNvSpPr>
            <a:spLocks noGrp="1"/>
          </p:cNvSpPr>
          <p:nvPr>
            <p:ph idx="1"/>
          </p:nvPr>
        </p:nvSpPr>
        <p:spPr/>
        <p:txBody>
          <a:bodyPr/>
          <a:lstStyle/>
          <a:p>
            <a:r>
              <a:rPr lang="en-VN" dirty="0"/>
              <a:t>Câu hỏi: </a:t>
            </a:r>
          </a:p>
          <a:p>
            <a:pPr lvl="1"/>
            <a:r>
              <a:rPr lang="en-VN" i="1" dirty="0"/>
              <a:t>So sánh giữa việc mua bán tài sản &amp; mua bán vốn doanh nghiệp?</a:t>
            </a:r>
          </a:p>
          <a:p>
            <a:r>
              <a:rPr lang="en-VN" dirty="0"/>
              <a:t>Đáp án:</a:t>
            </a:r>
          </a:p>
          <a:p>
            <a:pPr lvl="1"/>
            <a:r>
              <a:rPr lang="en-VN" dirty="0"/>
              <a:t>Ưu điểm…</a:t>
            </a:r>
          </a:p>
          <a:p>
            <a:pPr lvl="1"/>
            <a:r>
              <a:rPr lang="en-VN" dirty="0"/>
              <a:t>Nhược điểm…</a:t>
            </a:r>
          </a:p>
        </p:txBody>
      </p:sp>
    </p:spTree>
    <p:extLst>
      <p:ext uri="{BB962C8B-B14F-4D97-AF65-F5344CB8AC3E}">
        <p14:creationId xmlns:p14="http://schemas.microsoft.com/office/powerpoint/2010/main" val="926723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33057-7F35-A54B-A0EA-9BE999C0B649}"/>
              </a:ext>
            </a:extLst>
          </p:cNvPr>
          <p:cNvSpPr>
            <a:spLocks noGrp="1"/>
          </p:cNvSpPr>
          <p:nvPr>
            <p:ph type="title"/>
          </p:nvPr>
        </p:nvSpPr>
        <p:spPr/>
        <p:txBody>
          <a:bodyPr/>
          <a:lstStyle/>
          <a:p>
            <a:r>
              <a:rPr lang="en-VN" dirty="0"/>
              <a:t>Nhãn hiệu hàng hoá</a:t>
            </a:r>
          </a:p>
        </p:txBody>
      </p:sp>
      <p:sp>
        <p:nvSpPr>
          <p:cNvPr id="3" name="Content Placeholder 2">
            <a:extLst>
              <a:ext uri="{FF2B5EF4-FFF2-40B4-BE49-F238E27FC236}">
                <a16:creationId xmlns:a16="http://schemas.microsoft.com/office/drawing/2014/main" id="{999F6970-0AA4-9145-8DC9-F3FFCC8114B6}"/>
              </a:ext>
            </a:extLst>
          </p:cNvPr>
          <p:cNvSpPr>
            <a:spLocks noGrp="1"/>
          </p:cNvSpPr>
          <p:nvPr>
            <p:ph idx="1"/>
          </p:nvPr>
        </p:nvSpPr>
        <p:spPr/>
        <p:txBody>
          <a:bodyPr/>
          <a:lstStyle/>
          <a:p>
            <a:pPr>
              <a:spcBef>
                <a:spcPts val="0"/>
              </a:spcBef>
              <a:spcAft>
                <a:spcPts val="600"/>
              </a:spcAft>
              <a:tabLst>
                <a:tab pos="457200" algn="l"/>
              </a:tabLst>
            </a:pPr>
            <a:r>
              <a:rPr lang="en-US" dirty="0" err="1">
                <a:effectLst/>
                <a:ea typeface="Times New Roman" panose="02020603050405020304" pitchFamily="18" charset="0"/>
              </a:rPr>
              <a:t>Câu</a:t>
            </a:r>
            <a:r>
              <a:rPr lang="en-US" dirty="0">
                <a:effectLst/>
                <a:ea typeface="Times New Roman" panose="02020603050405020304" pitchFamily="18" charset="0"/>
              </a:rPr>
              <a:t> </a:t>
            </a:r>
            <a:r>
              <a:rPr lang="en-US" dirty="0" err="1">
                <a:effectLst/>
                <a:ea typeface="Times New Roman" panose="02020603050405020304" pitchFamily="18" charset="0"/>
              </a:rPr>
              <a:t>hỏi</a:t>
            </a:r>
            <a:r>
              <a:rPr lang="en-US" dirty="0">
                <a:effectLst/>
                <a:ea typeface="Times New Roman" panose="02020603050405020304" pitchFamily="18" charset="0"/>
              </a:rPr>
              <a:t>:</a:t>
            </a:r>
          </a:p>
          <a:p>
            <a:pPr lvl="1">
              <a:spcBef>
                <a:spcPts val="0"/>
              </a:spcBef>
              <a:spcAft>
                <a:spcPts val="600"/>
              </a:spcAft>
              <a:tabLst>
                <a:tab pos="457200" algn="l"/>
              </a:tabLst>
            </a:pPr>
            <a:r>
              <a:rPr lang="en-US" i="1" dirty="0" err="1">
                <a:effectLst/>
                <a:ea typeface="Times New Roman" panose="02020603050405020304" pitchFamily="18" charset="0"/>
              </a:rPr>
              <a:t>Tư</a:t>
            </a:r>
            <a:r>
              <a:rPr lang="en-US" i="1" dirty="0">
                <a:effectLst/>
                <a:ea typeface="Times New Roman" panose="02020603050405020304" pitchFamily="18" charset="0"/>
              </a:rPr>
              <a:t> </a:t>
            </a:r>
            <a:r>
              <a:rPr lang="en-US" i="1" dirty="0" err="1">
                <a:effectLst/>
                <a:ea typeface="Times New Roman" panose="02020603050405020304" pitchFamily="18" charset="0"/>
              </a:rPr>
              <a:t>vấn</a:t>
            </a:r>
            <a:r>
              <a:rPr lang="en-US" i="1" dirty="0">
                <a:effectLst/>
                <a:ea typeface="Times New Roman" panose="02020603050405020304" pitchFamily="18" charset="0"/>
              </a:rPr>
              <a:t> </a:t>
            </a:r>
            <a:r>
              <a:rPr lang="en-US" i="1" dirty="0" err="1">
                <a:effectLst/>
                <a:ea typeface="Times New Roman" panose="02020603050405020304" pitchFamily="18" charset="0"/>
              </a:rPr>
              <a:t>cho</a:t>
            </a:r>
            <a:r>
              <a:rPr lang="en-US" i="1" dirty="0">
                <a:effectLst/>
                <a:ea typeface="Times New Roman" panose="02020603050405020304" pitchFamily="18" charset="0"/>
              </a:rPr>
              <a:t> </a:t>
            </a:r>
            <a:r>
              <a:rPr lang="en-US" i="1" dirty="0" err="1">
                <a:effectLst/>
                <a:ea typeface="Times New Roman" panose="02020603050405020304" pitchFamily="18" charset="0"/>
              </a:rPr>
              <a:t>công</a:t>
            </a:r>
            <a:r>
              <a:rPr lang="en-US" i="1" dirty="0">
                <a:effectLst/>
                <a:ea typeface="Times New Roman" panose="02020603050405020304" pitchFamily="18" charset="0"/>
              </a:rPr>
              <a:t> ty </a:t>
            </a:r>
            <a:r>
              <a:rPr lang="en-US" i="1" dirty="0" err="1">
                <a:effectLst/>
                <a:ea typeface="Times New Roman" panose="02020603050405020304" pitchFamily="18" charset="0"/>
              </a:rPr>
              <a:t>về</a:t>
            </a:r>
            <a:r>
              <a:rPr lang="en-US" i="1" dirty="0">
                <a:effectLst/>
                <a:ea typeface="Times New Roman" panose="02020603050405020304" pitchFamily="18" charset="0"/>
              </a:rPr>
              <a:t> </a:t>
            </a:r>
            <a:r>
              <a:rPr lang="en-US" i="1" dirty="0" err="1">
                <a:effectLst/>
                <a:ea typeface="Times New Roman" panose="02020603050405020304" pitchFamily="18" charset="0"/>
              </a:rPr>
              <a:t>quyền</a:t>
            </a:r>
            <a:r>
              <a:rPr lang="en-US" i="1" dirty="0">
                <a:effectLst/>
                <a:ea typeface="Times New Roman" panose="02020603050405020304" pitchFamily="18" charset="0"/>
              </a:rPr>
              <a:t> </a:t>
            </a:r>
            <a:r>
              <a:rPr lang="en-US" i="1" dirty="0" err="1">
                <a:effectLst/>
                <a:ea typeface="Times New Roman" panose="02020603050405020304" pitchFamily="18" charset="0"/>
              </a:rPr>
              <a:t>sở</a:t>
            </a:r>
            <a:r>
              <a:rPr lang="en-US" i="1" dirty="0">
                <a:effectLst/>
                <a:ea typeface="Times New Roman" panose="02020603050405020304" pitchFamily="18" charset="0"/>
              </a:rPr>
              <a:t> </a:t>
            </a:r>
            <a:r>
              <a:rPr lang="en-US" i="1" dirty="0" err="1">
                <a:effectLst/>
                <a:ea typeface="Times New Roman" panose="02020603050405020304" pitchFamily="18" charset="0"/>
              </a:rPr>
              <a:t>hữu</a:t>
            </a:r>
            <a:r>
              <a:rPr lang="en-US" i="1" dirty="0">
                <a:effectLst/>
                <a:ea typeface="Times New Roman" panose="02020603050405020304" pitchFamily="18" charset="0"/>
              </a:rPr>
              <a:t> </a:t>
            </a:r>
            <a:r>
              <a:rPr lang="en-US" i="1" dirty="0" err="1">
                <a:effectLst/>
                <a:ea typeface="Times New Roman" panose="02020603050405020304" pitchFamily="18" charset="0"/>
              </a:rPr>
              <a:t>nhãn</a:t>
            </a:r>
            <a:r>
              <a:rPr lang="en-US" i="1" dirty="0">
                <a:effectLst/>
                <a:ea typeface="Times New Roman" panose="02020603050405020304" pitchFamily="18" charset="0"/>
              </a:rPr>
              <a:t> </a:t>
            </a:r>
            <a:r>
              <a:rPr lang="en-US" i="1" dirty="0" err="1">
                <a:effectLst/>
                <a:ea typeface="Times New Roman" panose="02020603050405020304" pitchFamily="18" charset="0"/>
              </a:rPr>
              <a:t>hiệu</a:t>
            </a:r>
            <a:r>
              <a:rPr lang="en-US" i="1" dirty="0">
                <a:effectLst/>
                <a:ea typeface="Times New Roman" panose="02020603050405020304" pitchFamily="18" charset="0"/>
              </a:rPr>
              <a:t> </a:t>
            </a:r>
            <a:r>
              <a:rPr lang="en-US" i="1" dirty="0" err="1">
                <a:effectLst/>
                <a:ea typeface="Times New Roman" panose="02020603050405020304" pitchFamily="18" charset="0"/>
              </a:rPr>
              <a:t>hàng</a:t>
            </a:r>
            <a:r>
              <a:rPr lang="en-US" i="1" dirty="0">
                <a:effectLst/>
                <a:ea typeface="Times New Roman" panose="02020603050405020304" pitchFamily="18" charset="0"/>
              </a:rPr>
              <a:t> </a:t>
            </a:r>
            <a:r>
              <a:rPr lang="en-US" i="1" dirty="0" err="1">
                <a:effectLst/>
                <a:ea typeface="Times New Roman" panose="02020603050405020304" pitchFamily="18" charset="0"/>
              </a:rPr>
              <a:t>hoá</a:t>
            </a:r>
            <a:r>
              <a:rPr lang="en-US" i="1" dirty="0">
                <a:effectLst/>
                <a:ea typeface="Times New Roman" panose="02020603050405020304" pitchFamily="18" charset="0"/>
              </a:rPr>
              <a:t> </a:t>
            </a:r>
            <a:r>
              <a:rPr lang="en-US" i="1" dirty="0" err="1">
                <a:effectLst/>
                <a:ea typeface="Times New Roman" panose="02020603050405020304" pitchFamily="18" charset="0"/>
              </a:rPr>
              <a:t>trong</a:t>
            </a:r>
            <a:r>
              <a:rPr lang="en-US" i="1" dirty="0">
                <a:effectLst/>
                <a:ea typeface="Times New Roman" panose="02020603050405020304" pitchFamily="18" charset="0"/>
              </a:rPr>
              <a:t> </a:t>
            </a:r>
            <a:r>
              <a:rPr lang="en-US" i="1" dirty="0" err="1">
                <a:effectLst/>
                <a:ea typeface="Times New Roman" panose="02020603050405020304" pitchFamily="18" charset="0"/>
              </a:rPr>
              <a:t>vụ</a:t>
            </a:r>
            <a:r>
              <a:rPr lang="en-US" i="1" dirty="0">
                <a:effectLst/>
                <a:ea typeface="Times New Roman" panose="02020603050405020304" pitchFamily="18" charset="0"/>
              </a:rPr>
              <a:t> </a:t>
            </a:r>
            <a:r>
              <a:rPr lang="en-US" i="1" dirty="0" err="1">
                <a:effectLst/>
                <a:ea typeface="Times New Roman" panose="02020603050405020304" pitchFamily="18" charset="0"/>
              </a:rPr>
              <a:t>tranh</a:t>
            </a:r>
            <a:r>
              <a:rPr lang="en-US" i="1" dirty="0">
                <a:effectLst/>
                <a:ea typeface="Times New Roman" panose="02020603050405020304" pitchFamily="18" charset="0"/>
              </a:rPr>
              <a:t> </a:t>
            </a:r>
            <a:r>
              <a:rPr lang="en-US" i="1" dirty="0" err="1">
                <a:effectLst/>
                <a:ea typeface="Times New Roman" panose="02020603050405020304" pitchFamily="18" charset="0"/>
              </a:rPr>
              <a:t>chấp</a:t>
            </a:r>
            <a:r>
              <a:rPr lang="en-US" i="1" dirty="0">
                <a:ea typeface="Times New Roman" panose="02020603050405020304" pitchFamily="18" charset="0"/>
              </a:rPr>
              <a:t>?</a:t>
            </a:r>
          </a:p>
          <a:p>
            <a:pPr>
              <a:spcBef>
                <a:spcPts val="0"/>
              </a:spcBef>
              <a:spcAft>
                <a:spcPts val="600"/>
              </a:spcAft>
              <a:tabLst>
                <a:tab pos="457200" algn="l"/>
              </a:tabLst>
            </a:pPr>
            <a:r>
              <a:rPr lang="en-US" dirty="0" err="1">
                <a:effectLst/>
                <a:ea typeface="Times New Roman" panose="02020603050405020304" pitchFamily="18" charset="0"/>
              </a:rPr>
              <a:t>Gợi</a:t>
            </a:r>
            <a:r>
              <a:rPr lang="en-US" dirty="0">
                <a:effectLst/>
                <a:ea typeface="Times New Roman" panose="02020603050405020304" pitchFamily="18" charset="0"/>
              </a:rPr>
              <a:t> </a:t>
            </a:r>
            <a:r>
              <a:rPr lang="en-US" dirty="0" err="1">
                <a:effectLst/>
                <a:ea typeface="Times New Roman" panose="02020603050405020304" pitchFamily="18" charset="0"/>
              </a:rPr>
              <a:t>ý</a:t>
            </a:r>
            <a:r>
              <a:rPr lang="en-US" dirty="0">
                <a:effectLst/>
                <a:ea typeface="Times New Roman" panose="02020603050405020304" pitchFamily="18" charset="0"/>
              </a:rPr>
              <a:t>:</a:t>
            </a:r>
          </a:p>
          <a:p>
            <a:pPr lvl="1">
              <a:spcBef>
                <a:spcPts val="0"/>
              </a:spcBef>
              <a:spcAft>
                <a:spcPts val="600"/>
              </a:spcAft>
              <a:tabLst>
                <a:tab pos="457200" algn="l"/>
              </a:tabLst>
            </a:pPr>
            <a:r>
              <a:rPr lang="en-US" dirty="0" err="1">
                <a:ea typeface="Times New Roman" panose="02020603050405020304" pitchFamily="18" charset="0"/>
              </a:rPr>
              <a:t>Tên</a:t>
            </a:r>
            <a:r>
              <a:rPr lang="en-US" dirty="0">
                <a:ea typeface="Times New Roman" panose="02020603050405020304" pitchFamily="18" charset="0"/>
              </a:rPr>
              <a:t> </a:t>
            </a:r>
            <a:r>
              <a:rPr lang="en-US" dirty="0" err="1">
                <a:ea typeface="Times New Roman" panose="02020603050405020304" pitchFamily="18" charset="0"/>
              </a:rPr>
              <a:t>thương</a:t>
            </a:r>
            <a:r>
              <a:rPr lang="en-US" dirty="0">
                <a:ea typeface="Times New Roman" panose="02020603050405020304" pitchFamily="18" charset="0"/>
              </a:rPr>
              <a:t> </a:t>
            </a:r>
            <a:r>
              <a:rPr lang="en-US" dirty="0" err="1">
                <a:ea typeface="Times New Roman" panose="02020603050405020304" pitchFamily="18" charset="0"/>
              </a:rPr>
              <a:t>mại</a:t>
            </a:r>
            <a:endParaRPr lang="en-US" dirty="0">
              <a:ea typeface="Times New Roman" panose="02020603050405020304" pitchFamily="18" charset="0"/>
            </a:endParaRPr>
          </a:p>
          <a:p>
            <a:pPr lvl="1">
              <a:spcBef>
                <a:spcPts val="0"/>
              </a:spcBef>
              <a:spcAft>
                <a:spcPts val="600"/>
              </a:spcAft>
              <a:tabLst>
                <a:tab pos="457200" algn="l"/>
              </a:tabLst>
            </a:pPr>
            <a:r>
              <a:rPr lang="en-US" dirty="0" err="1">
                <a:ea typeface="Times New Roman" panose="02020603050405020304" pitchFamily="18" charset="0"/>
              </a:rPr>
              <a:t>Nhãn</a:t>
            </a:r>
            <a:r>
              <a:rPr lang="en-US" dirty="0">
                <a:ea typeface="Times New Roman" panose="02020603050405020304" pitchFamily="18" charset="0"/>
              </a:rPr>
              <a:t> </a:t>
            </a:r>
            <a:r>
              <a:rPr lang="en-US" dirty="0" err="1">
                <a:ea typeface="Times New Roman" panose="02020603050405020304" pitchFamily="18" charset="0"/>
              </a:rPr>
              <a:t>hiệu</a:t>
            </a:r>
            <a:r>
              <a:rPr lang="en-US" dirty="0">
                <a:ea typeface="Times New Roman" panose="02020603050405020304" pitchFamily="18" charset="0"/>
              </a:rPr>
              <a:t> </a:t>
            </a:r>
            <a:r>
              <a:rPr lang="en-US" dirty="0" err="1">
                <a:ea typeface="Times New Roman" panose="02020603050405020304" pitchFamily="18" charset="0"/>
              </a:rPr>
              <a:t>hàng</a:t>
            </a:r>
            <a:r>
              <a:rPr lang="en-US" dirty="0">
                <a:ea typeface="Times New Roman" panose="02020603050405020304" pitchFamily="18" charset="0"/>
              </a:rPr>
              <a:t> </a:t>
            </a:r>
            <a:r>
              <a:rPr lang="en-US" dirty="0" err="1">
                <a:ea typeface="Times New Roman" panose="02020603050405020304" pitchFamily="18" charset="0"/>
              </a:rPr>
              <a:t>hoá</a:t>
            </a:r>
            <a:endParaRPr lang="en-US" dirty="0">
              <a:ea typeface="Times New Roman" panose="02020603050405020304" pitchFamily="18" charset="0"/>
            </a:endParaRPr>
          </a:p>
          <a:p>
            <a:pPr lvl="1">
              <a:spcBef>
                <a:spcPts val="0"/>
              </a:spcBef>
              <a:spcAft>
                <a:spcPts val="600"/>
              </a:spcAft>
              <a:tabLst>
                <a:tab pos="457200" algn="l"/>
              </a:tabLst>
            </a:pPr>
            <a:r>
              <a:rPr lang="en-US" dirty="0" err="1">
                <a:ea typeface="Times New Roman" panose="02020603050405020304" pitchFamily="18" charset="0"/>
              </a:rPr>
              <a:t>Giấy</a:t>
            </a:r>
            <a:r>
              <a:rPr lang="en-US" dirty="0">
                <a:ea typeface="Times New Roman" panose="02020603050405020304" pitchFamily="18" charset="0"/>
              </a:rPr>
              <a:t> </a:t>
            </a:r>
            <a:r>
              <a:rPr lang="en-US" dirty="0" err="1">
                <a:ea typeface="Times New Roman" panose="02020603050405020304" pitchFamily="18" charset="0"/>
              </a:rPr>
              <a:t>chứng</a:t>
            </a:r>
            <a:r>
              <a:rPr lang="en-US" dirty="0">
                <a:ea typeface="Times New Roman" panose="02020603050405020304" pitchFamily="18" charset="0"/>
              </a:rPr>
              <a:t> </a:t>
            </a:r>
            <a:r>
              <a:rPr lang="en-US" dirty="0" err="1">
                <a:ea typeface="Times New Roman" panose="02020603050405020304" pitchFamily="18" charset="0"/>
              </a:rPr>
              <a:t>nhận</a:t>
            </a:r>
            <a:r>
              <a:rPr lang="en-US" dirty="0">
                <a:ea typeface="Times New Roman" panose="02020603050405020304" pitchFamily="18" charset="0"/>
              </a:rPr>
              <a:t> </a:t>
            </a:r>
            <a:r>
              <a:rPr lang="en-US" dirty="0" err="1">
                <a:ea typeface="Times New Roman" panose="02020603050405020304" pitchFamily="18" charset="0"/>
              </a:rPr>
              <a:t>đăng</a:t>
            </a:r>
            <a:r>
              <a:rPr lang="en-US" dirty="0">
                <a:ea typeface="Times New Roman" panose="02020603050405020304" pitchFamily="18" charset="0"/>
              </a:rPr>
              <a:t> </a:t>
            </a:r>
            <a:r>
              <a:rPr lang="en-US" dirty="0" err="1">
                <a:ea typeface="Times New Roman" panose="02020603050405020304" pitchFamily="18" charset="0"/>
              </a:rPr>
              <a:t>ký</a:t>
            </a:r>
            <a:r>
              <a:rPr lang="en-US" dirty="0">
                <a:ea typeface="Times New Roman" panose="02020603050405020304" pitchFamily="18" charset="0"/>
              </a:rPr>
              <a:t> </a:t>
            </a:r>
            <a:r>
              <a:rPr lang="en-US" dirty="0" err="1">
                <a:ea typeface="Times New Roman" panose="02020603050405020304" pitchFamily="18" charset="0"/>
              </a:rPr>
              <a:t>nhãn</a:t>
            </a:r>
            <a:r>
              <a:rPr lang="en-US" dirty="0">
                <a:ea typeface="Times New Roman" panose="02020603050405020304" pitchFamily="18" charset="0"/>
              </a:rPr>
              <a:t> </a:t>
            </a:r>
            <a:r>
              <a:rPr lang="en-US" dirty="0" err="1">
                <a:ea typeface="Times New Roman" panose="02020603050405020304" pitchFamily="18" charset="0"/>
              </a:rPr>
              <a:t>hiệu</a:t>
            </a:r>
            <a:endParaRPr lang="en-VN" dirty="0">
              <a:effectLst/>
              <a:ea typeface="Times New Roman" panose="02020603050405020304" pitchFamily="18" charset="0"/>
            </a:endParaRPr>
          </a:p>
          <a:p>
            <a:pPr marL="0" indent="0">
              <a:spcBef>
                <a:spcPts val="0"/>
              </a:spcBef>
              <a:buNone/>
            </a:pPr>
            <a:endParaRPr lang="en-VN" dirty="0"/>
          </a:p>
        </p:txBody>
      </p:sp>
      <p:sp>
        <p:nvSpPr>
          <p:cNvPr id="4" name="TextBox 23">
            <a:extLst>
              <a:ext uri="{FF2B5EF4-FFF2-40B4-BE49-F238E27FC236}">
                <a16:creationId xmlns:a16="http://schemas.microsoft.com/office/drawing/2014/main" id="{A27B8918-B050-CE42-8E84-F3F7424F12FA}"/>
              </a:ext>
            </a:extLst>
          </p:cNvPr>
          <p:cNvSpPr txBox="1">
            <a:spLocks noChangeArrowheads="1"/>
          </p:cNvSpPr>
          <p:nvPr/>
        </p:nvSpPr>
        <p:spPr bwMode="auto">
          <a:xfrm>
            <a:off x="5103279" y="5970766"/>
            <a:ext cx="4427815" cy="338554"/>
          </a:xfrm>
          <a:prstGeom prst="rect">
            <a:avLst/>
          </a:prstGeom>
          <a:noFill/>
          <a:ln w="9525">
            <a:noFill/>
            <a:miter lim="800000"/>
            <a:headEnd/>
            <a:tailEnd/>
          </a:ln>
        </p:spPr>
        <p:txBody>
          <a:bodyPr wrap="none">
            <a:spAutoFit/>
          </a:bodyPr>
          <a:lstStyle/>
          <a:p>
            <a:pPr algn="r">
              <a:spcAft>
                <a:spcPts val="300"/>
              </a:spcAft>
            </a:pPr>
            <a:r>
              <a:rPr lang="it-IT" sz="1600" i="1" dirty="0">
                <a:ea typeface="Times New Roman" panose="02020603050405020304" pitchFamily="18" charset="0"/>
                <a:cs typeface="Arial" panose="020B0604020202020204" pitchFamily="34" charset="0"/>
              </a:rPr>
              <a:t>Điều 92, 93, 121, 122, 169,… </a:t>
            </a:r>
            <a:r>
              <a:rPr lang="it-IT" sz="1600" i="1" dirty="0" err="1">
                <a:ea typeface="Times New Roman" panose="02020603050405020304" pitchFamily="18" charset="0"/>
                <a:cs typeface="Arial" panose="020B0604020202020204" pitchFamily="34" charset="0"/>
              </a:rPr>
              <a:t>Luật</a:t>
            </a:r>
            <a:r>
              <a:rPr lang="it-IT" sz="1600" i="1" dirty="0">
                <a:ea typeface="Times New Roman" panose="02020603050405020304" pitchFamily="18" charset="0"/>
                <a:cs typeface="Arial" panose="020B0604020202020204" pitchFamily="34" charset="0"/>
              </a:rPr>
              <a:t> SHTT 2005</a:t>
            </a:r>
            <a:endParaRPr lang="it-IT" sz="1600" i="1" dirty="0">
              <a:cs typeface="Arial" panose="020B0604020202020204" pitchFamily="34" charset="0"/>
            </a:endParaRPr>
          </a:p>
        </p:txBody>
      </p:sp>
    </p:spTree>
    <p:extLst>
      <p:ext uri="{BB962C8B-B14F-4D97-AF65-F5344CB8AC3E}">
        <p14:creationId xmlns:p14="http://schemas.microsoft.com/office/powerpoint/2010/main" val="4035931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DEEF0-C788-094A-BE56-E80AD02C8E9D}"/>
              </a:ext>
            </a:extLst>
          </p:cNvPr>
          <p:cNvSpPr>
            <a:spLocks noGrp="1"/>
          </p:cNvSpPr>
          <p:nvPr>
            <p:ph type="title"/>
          </p:nvPr>
        </p:nvSpPr>
        <p:spPr/>
        <p:txBody>
          <a:bodyPr/>
          <a:lstStyle/>
          <a:p>
            <a:r>
              <a:rPr lang="en-VN" dirty="0"/>
              <a:t>Nội dung tư vấn</a:t>
            </a:r>
          </a:p>
        </p:txBody>
      </p:sp>
      <p:sp>
        <p:nvSpPr>
          <p:cNvPr id="3" name="Content Placeholder 2">
            <a:extLst>
              <a:ext uri="{FF2B5EF4-FFF2-40B4-BE49-F238E27FC236}">
                <a16:creationId xmlns:a16="http://schemas.microsoft.com/office/drawing/2014/main" id="{7B9213AC-DA73-4A41-8C10-719B5A8D6B2A}"/>
              </a:ext>
            </a:extLst>
          </p:cNvPr>
          <p:cNvSpPr>
            <a:spLocks noGrp="1"/>
          </p:cNvSpPr>
          <p:nvPr>
            <p:ph idx="1"/>
          </p:nvPr>
        </p:nvSpPr>
        <p:spPr/>
        <p:txBody>
          <a:bodyPr/>
          <a:lstStyle/>
          <a:p>
            <a:r>
              <a:rPr lang="en-VN" dirty="0"/>
              <a:t>Câu hỏi:</a:t>
            </a:r>
          </a:p>
          <a:p>
            <a:pPr lvl="1"/>
            <a:r>
              <a:rPr lang="en-VN" i="1" dirty="0"/>
              <a:t>Nội dung tư vấn cho khách hàng trong vụ việc?</a:t>
            </a:r>
          </a:p>
          <a:p>
            <a:pPr>
              <a:spcBef>
                <a:spcPts val="0"/>
              </a:spcBef>
              <a:spcAft>
                <a:spcPts val="600"/>
              </a:spcAft>
              <a:tabLst>
                <a:tab pos="457200" algn="l"/>
              </a:tabLst>
            </a:pPr>
            <a:r>
              <a:rPr lang="en-US" dirty="0" err="1">
                <a:effectLst/>
                <a:ea typeface="Times New Roman" panose="02020603050405020304" pitchFamily="18" charset="0"/>
              </a:rPr>
              <a:t>Gợi</a:t>
            </a:r>
            <a:r>
              <a:rPr lang="en-US" dirty="0">
                <a:effectLst/>
                <a:ea typeface="Times New Roman" panose="02020603050405020304" pitchFamily="18" charset="0"/>
              </a:rPr>
              <a:t> </a:t>
            </a:r>
            <a:r>
              <a:rPr lang="en-US" dirty="0" err="1">
                <a:effectLst/>
                <a:ea typeface="Times New Roman" panose="02020603050405020304" pitchFamily="18" charset="0"/>
              </a:rPr>
              <a:t>ý</a:t>
            </a:r>
            <a:r>
              <a:rPr lang="en-US" dirty="0">
                <a:effectLst/>
                <a:ea typeface="Times New Roman" panose="02020603050405020304" pitchFamily="18" charset="0"/>
              </a:rPr>
              <a:t>:</a:t>
            </a:r>
          </a:p>
          <a:p>
            <a:pPr lvl="1">
              <a:spcBef>
                <a:spcPts val="0"/>
              </a:spcBef>
              <a:spcAft>
                <a:spcPts val="600"/>
              </a:spcAft>
              <a:tabLst>
                <a:tab pos="457200" algn="l"/>
              </a:tabLst>
            </a:pPr>
            <a:r>
              <a:rPr lang="en-VN" dirty="0">
                <a:ea typeface="Times New Roman" panose="02020603050405020304" pitchFamily="18" charset="0"/>
              </a:rPr>
              <a:t>Thoả thuận</a:t>
            </a:r>
          </a:p>
          <a:p>
            <a:pPr lvl="1">
              <a:spcBef>
                <a:spcPts val="0"/>
              </a:spcBef>
              <a:spcAft>
                <a:spcPts val="600"/>
              </a:spcAft>
              <a:tabLst>
                <a:tab pos="457200" algn="l"/>
              </a:tabLst>
            </a:pPr>
            <a:r>
              <a:rPr lang="en-VN" dirty="0">
                <a:ea typeface="Times New Roman" panose="02020603050405020304" pitchFamily="18" charset="0"/>
              </a:rPr>
              <a:t>Quy định</a:t>
            </a:r>
          </a:p>
          <a:p>
            <a:pPr lvl="1">
              <a:spcBef>
                <a:spcPts val="0"/>
              </a:spcBef>
              <a:spcAft>
                <a:spcPts val="600"/>
              </a:spcAft>
              <a:tabLst>
                <a:tab pos="457200" algn="l"/>
              </a:tabLst>
            </a:pPr>
            <a:r>
              <a:rPr lang="en-VN" dirty="0"/>
              <a:t>Rủi ro</a:t>
            </a:r>
          </a:p>
          <a:p>
            <a:pPr lvl="1">
              <a:spcBef>
                <a:spcPts val="0"/>
              </a:spcBef>
              <a:spcAft>
                <a:spcPts val="600"/>
              </a:spcAft>
              <a:tabLst>
                <a:tab pos="457200" algn="l"/>
              </a:tabLst>
            </a:pPr>
            <a:r>
              <a:rPr lang="en-VN" dirty="0"/>
              <a:t>Bất lợi</a:t>
            </a:r>
          </a:p>
          <a:p>
            <a:pPr lvl="1"/>
            <a:endParaRPr lang="en-VN" i="1" dirty="0"/>
          </a:p>
        </p:txBody>
      </p:sp>
    </p:spTree>
    <p:extLst>
      <p:ext uri="{BB962C8B-B14F-4D97-AF65-F5344CB8AC3E}">
        <p14:creationId xmlns:p14="http://schemas.microsoft.com/office/powerpoint/2010/main" val="3083287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7A60C-1219-054D-A81E-547EE79BBF7B}"/>
              </a:ext>
            </a:extLst>
          </p:cNvPr>
          <p:cNvSpPr>
            <a:spLocks noGrp="1"/>
          </p:cNvSpPr>
          <p:nvPr>
            <p:ph type="title"/>
          </p:nvPr>
        </p:nvSpPr>
        <p:spPr/>
        <p:txBody>
          <a:bodyPr/>
          <a:lstStyle/>
          <a:p>
            <a:r>
              <a:rPr lang="en-VN" dirty="0"/>
              <a:t>Thoả thuận mức phạt</a:t>
            </a:r>
          </a:p>
        </p:txBody>
      </p:sp>
      <p:sp>
        <p:nvSpPr>
          <p:cNvPr id="3" name="Content Placeholder 2">
            <a:extLst>
              <a:ext uri="{FF2B5EF4-FFF2-40B4-BE49-F238E27FC236}">
                <a16:creationId xmlns:a16="http://schemas.microsoft.com/office/drawing/2014/main" id="{3337AB75-8F95-CA46-A39F-3D45642B8609}"/>
              </a:ext>
            </a:extLst>
          </p:cNvPr>
          <p:cNvSpPr>
            <a:spLocks noGrp="1"/>
          </p:cNvSpPr>
          <p:nvPr>
            <p:ph idx="1"/>
          </p:nvPr>
        </p:nvSpPr>
        <p:spPr/>
        <p:txBody>
          <a:bodyPr/>
          <a:lstStyle/>
          <a:p>
            <a:r>
              <a:rPr lang="vi-VN" dirty="0">
                <a:ea typeface="Times New Roman" panose="02020603050405020304" pitchFamily="18" charset="0"/>
              </a:rPr>
              <a:t>Câu hỏi:</a:t>
            </a:r>
          </a:p>
          <a:p>
            <a:pPr lvl="1"/>
            <a:r>
              <a:rPr lang="vi-VN" i="1" dirty="0">
                <a:ea typeface="Times New Roman" panose="02020603050405020304" pitchFamily="18" charset="0"/>
              </a:rPr>
              <a:t>T</a:t>
            </a:r>
            <a:r>
              <a:rPr lang="vi-VN" i="1" dirty="0">
                <a:effectLst/>
                <a:ea typeface="Times New Roman" panose="02020603050405020304" pitchFamily="18" charset="0"/>
              </a:rPr>
              <a:t>hỏa thuận trong Hợp đồng:</a:t>
            </a:r>
          </a:p>
          <a:p>
            <a:pPr lvl="2"/>
            <a:r>
              <a:rPr lang="en-VN" i="1" dirty="0">
                <a:solidFill>
                  <a:srgbClr val="C00000"/>
                </a:solidFill>
              </a:rPr>
              <a:t>Mức phạt &gt; 8% phần giá trị hợp đồng vi phạm?</a:t>
            </a:r>
          </a:p>
          <a:p>
            <a:pPr lvl="2"/>
            <a:r>
              <a:rPr lang="vi-VN" i="1" dirty="0">
                <a:solidFill>
                  <a:srgbClr val="C00000"/>
                </a:solidFill>
                <a:effectLst/>
                <a:ea typeface="Times New Roman" panose="02020603050405020304" pitchFamily="18" charset="0"/>
              </a:rPr>
              <a:t>Lãi suất chậm trả 12%/năm có phù hợp với quy định pháp luật?</a:t>
            </a:r>
          </a:p>
          <a:p>
            <a:r>
              <a:rPr lang="vi-VN" dirty="0">
                <a:effectLst/>
                <a:ea typeface="Times New Roman" panose="02020603050405020304" pitchFamily="18" charset="0"/>
              </a:rPr>
              <a:t>Gợi ý:</a:t>
            </a:r>
          </a:p>
          <a:p>
            <a:pPr lvl="2"/>
            <a:r>
              <a:rPr lang="vi-VN" dirty="0">
                <a:solidFill>
                  <a:srgbClr val="C00000"/>
                </a:solidFill>
              </a:rPr>
              <a:t>Điều 306, Luật TM 2005: “…</a:t>
            </a:r>
            <a:r>
              <a:rPr lang="en-US" dirty="0" err="1">
                <a:solidFill>
                  <a:srgbClr val="C00000"/>
                </a:solidFill>
              </a:rPr>
              <a:t>theo</a:t>
            </a:r>
            <a:r>
              <a:rPr lang="en-US" dirty="0">
                <a:solidFill>
                  <a:srgbClr val="C00000"/>
                </a:solidFill>
              </a:rPr>
              <a:t> </a:t>
            </a:r>
            <a:r>
              <a:rPr lang="en-US" dirty="0" err="1">
                <a:solidFill>
                  <a:srgbClr val="C00000"/>
                </a:solidFill>
              </a:rPr>
              <a:t>lãi</a:t>
            </a:r>
            <a:r>
              <a:rPr lang="en-US" dirty="0">
                <a:solidFill>
                  <a:srgbClr val="C00000"/>
                </a:solidFill>
              </a:rPr>
              <a:t> </a:t>
            </a:r>
            <a:r>
              <a:rPr lang="en-US" dirty="0" err="1">
                <a:solidFill>
                  <a:srgbClr val="C00000"/>
                </a:solidFill>
              </a:rPr>
              <a:t>suất</a:t>
            </a:r>
            <a:r>
              <a:rPr lang="en-US" dirty="0">
                <a:solidFill>
                  <a:srgbClr val="C00000"/>
                </a:solidFill>
              </a:rPr>
              <a:t> </a:t>
            </a:r>
            <a:r>
              <a:rPr lang="en-US" dirty="0" err="1">
                <a:solidFill>
                  <a:srgbClr val="C00000"/>
                </a:solidFill>
              </a:rPr>
              <a:t>nợ</a:t>
            </a:r>
            <a:r>
              <a:rPr lang="en-US" dirty="0">
                <a:solidFill>
                  <a:srgbClr val="C00000"/>
                </a:solidFill>
              </a:rPr>
              <a:t> </a:t>
            </a:r>
            <a:r>
              <a:rPr lang="en-US" dirty="0" err="1">
                <a:solidFill>
                  <a:srgbClr val="C00000"/>
                </a:solidFill>
              </a:rPr>
              <a:t>quá</a:t>
            </a:r>
            <a:r>
              <a:rPr lang="en-US" dirty="0">
                <a:solidFill>
                  <a:srgbClr val="C00000"/>
                </a:solidFill>
              </a:rPr>
              <a:t> </a:t>
            </a:r>
            <a:r>
              <a:rPr lang="en-US" dirty="0" err="1">
                <a:solidFill>
                  <a:srgbClr val="C00000"/>
                </a:solidFill>
              </a:rPr>
              <a:t>hạn</a:t>
            </a:r>
            <a:r>
              <a:rPr lang="en-US" dirty="0">
                <a:solidFill>
                  <a:srgbClr val="C00000"/>
                </a:solidFill>
              </a:rPr>
              <a:t> </a:t>
            </a:r>
            <a:r>
              <a:rPr lang="en-US" dirty="0" err="1">
                <a:solidFill>
                  <a:srgbClr val="C00000"/>
                </a:solidFill>
              </a:rPr>
              <a:t>trung</a:t>
            </a:r>
            <a:r>
              <a:rPr lang="en-US" dirty="0">
                <a:solidFill>
                  <a:srgbClr val="C00000"/>
                </a:solidFill>
              </a:rPr>
              <a:t> </a:t>
            </a:r>
            <a:r>
              <a:rPr lang="en-US" dirty="0" err="1">
                <a:solidFill>
                  <a:srgbClr val="C00000"/>
                </a:solidFill>
              </a:rPr>
              <a:t>bình</a:t>
            </a:r>
            <a:r>
              <a:rPr lang="en-US" dirty="0">
                <a:solidFill>
                  <a:srgbClr val="C00000"/>
                </a:solidFill>
              </a:rPr>
              <a:t> </a:t>
            </a:r>
            <a:r>
              <a:rPr lang="en-US" dirty="0" err="1">
                <a:solidFill>
                  <a:srgbClr val="C00000"/>
                </a:solidFill>
              </a:rPr>
              <a:t>trên</a:t>
            </a:r>
            <a:r>
              <a:rPr lang="en-US" dirty="0">
                <a:solidFill>
                  <a:srgbClr val="C00000"/>
                </a:solidFill>
              </a:rPr>
              <a:t> </a:t>
            </a:r>
            <a:r>
              <a:rPr lang="en-US" dirty="0" err="1">
                <a:solidFill>
                  <a:srgbClr val="C00000"/>
                </a:solidFill>
              </a:rPr>
              <a:t>thị</a:t>
            </a:r>
            <a:r>
              <a:rPr lang="en-US" dirty="0">
                <a:solidFill>
                  <a:srgbClr val="C00000"/>
                </a:solidFill>
              </a:rPr>
              <a:t> </a:t>
            </a:r>
            <a:r>
              <a:rPr lang="en-US" dirty="0" err="1">
                <a:solidFill>
                  <a:srgbClr val="C00000"/>
                </a:solidFill>
              </a:rPr>
              <a:t>trường</a:t>
            </a:r>
            <a:r>
              <a:rPr lang="en-US" dirty="0">
                <a:solidFill>
                  <a:srgbClr val="C00000"/>
                </a:solidFill>
              </a:rPr>
              <a:t> </a:t>
            </a:r>
            <a:r>
              <a:rPr lang="en-US" dirty="0" err="1">
                <a:solidFill>
                  <a:srgbClr val="C00000"/>
                </a:solidFill>
              </a:rPr>
              <a:t>tại</a:t>
            </a:r>
            <a:r>
              <a:rPr lang="en-US" dirty="0">
                <a:solidFill>
                  <a:srgbClr val="C00000"/>
                </a:solidFill>
              </a:rPr>
              <a:t> </a:t>
            </a:r>
            <a:r>
              <a:rPr lang="en-US" dirty="0" err="1">
                <a:solidFill>
                  <a:srgbClr val="C00000"/>
                </a:solidFill>
              </a:rPr>
              <a:t>thời</a:t>
            </a:r>
            <a:r>
              <a:rPr lang="en-US" dirty="0">
                <a:solidFill>
                  <a:srgbClr val="C00000"/>
                </a:solidFill>
              </a:rPr>
              <a:t> </a:t>
            </a:r>
            <a:r>
              <a:rPr lang="en-US" dirty="0" err="1">
                <a:solidFill>
                  <a:srgbClr val="C00000"/>
                </a:solidFill>
              </a:rPr>
              <a:t>điểm</a:t>
            </a:r>
            <a:r>
              <a:rPr lang="en-US" dirty="0">
                <a:solidFill>
                  <a:srgbClr val="C00000"/>
                </a:solidFill>
              </a:rPr>
              <a:t> </a:t>
            </a:r>
            <a:r>
              <a:rPr lang="en-US" dirty="0" err="1">
                <a:solidFill>
                  <a:srgbClr val="C00000"/>
                </a:solidFill>
              </a:rPr>
              <a:t>thanh</a:t>
            </a:r>
            <a:r>
              <a:rPr lang="en-US" dirty="0">
                <a:solidFill>
                  <a:srgbClr val="C00000"/>
                </a:solidFill>
              </a:rPr>
              <a:t> </a:t>
            </a:r>
            <a:r>
              <a:rPr lang="en-US" dirty="0" err="1">
                <a:solidFill>
                  <a:srgbClr val="C00000"/>
                </a:solidFill>
              </a:rPr>
              <a:t>toán</a:t>
            </a:r>
            <a:r>
              <a:rPr lang="en-US" dirty="0">
                <a:solidFill>
                  <a:srgbClr val="C00000"/>
                </a:solidFill>
              </a:rPr>
              <a:t> </a:t>
            </a:r>
            <a:r>
              <a:rPr lang="en-US" dirty="0" err="1">
                <a:solidFill>
                  <a:srgbClr val="C00000"/>
                </a:solidFill>
              </a:rPr>
              <a:t>tương</a:t>
            </a:r>
            <a:r>
              <a:rPr lang="en-US" dirty="0">
                <a:solidFill>
                  <a:srgbClr val="C00000"/>
                </a:solidFill>
              </a:rPr>
              <a:t> </a:t>
            </a:r>
            <a:r>
              <a:rPr lang="en-US" dirty="0" err="1">
                <a:solidFill>
                  <a:srgbClr val="C00000"/>
                </a:solidFill>
              </a:rPr>
              <a:t>ứng</a:t>
            </a:r>
            <a:r>
              <a:rPr lang="en-US" dirty="0">
                <a:solidFill>
                  <a:srgbClr val="C00000"/>
                </a:solidFill>
              </a:rPr>
              <a:t> </a:t>
            </a:r>
            <a:r>
              <a:rPr lang="en-US" dirty="0" err="1">
                <a:solidFill>
                  <a:srgbClr val="C00000"/>
                </a:solidFill>
              </a:rPr>
              <a:t>với</a:t>
            </a:r>
            <a:r>
              <a:rPr lang="en-US" dirty="0">
                <a:solidFill>
                  <a:srgbClr val="C00000"/>
                </a:solidFill>
              </a:rPr>
              <a:t> </a:t>
            </a:r>
            <a:r>
              <a:rPr lang="en-US" dirty="0" err="1">
                <a:solidFill>
                  <a:srgbClr val="C00000"/>
                </a:solidFill>
              </a:rPr>
              <a:t>thời</a:t>
            </a:r>
            <a:r>
              <a:rPr lang="en-US" dirty="0">
                <a:solidFill>
                  <a:srgbClr val="C00000"/>
                </a:solidFill>
              </a:rPr>
              <a:t> </a:t>
            </a:r>
            <a:r>
              <a:rPr lang="en-US" dirty="0" err="1">
                <a:solidFill>
                  <a:srgbClr val="C00000"/>
                </a:solidFill>
              </a:rPr>
              <a:t>gian</a:t>
            </a:r>
            <a:r>
              <a:rPr lang="en-US" dirty="0">
                <a:solidFill>
                  <a:srgbClr val="C00000"/>
                </a:solidFill>
              </a:rPr>
              <a:t> </a:t>
            </a:r>
            <a:r>
              <a:rPr lang="en-US" dirty="0" err="1">
                <a:solidFill>
                  <a:srgbClr val="C00000"/>
                </a:solidFill>
              </a:rPr>
              <a:t>chậm</a:t>
            </a:r>
            <a:r>
              <a:rPr lang="en-US" dirty="0">
                <a:solidFill>
                  <a:srgbClr val="C00000"/>
                </a:solidFill>
              </a:rPr>
              <a:t> </a:t>
            </a:r>
            <a:r>
              <a:rPr lang="en-US" dirty="0" err="1">
                <a:solidFill>
                  <a:srgbClr val="C00000"/>
                </a:solidFill>
              </a:rPr>
              <a:t>trả</a:t>
            </a:r>
            <a:r>
              <a:rPr lang="en-US" dirty="0">
                <a:solidFill>
                  <a:srgbClr val="C00000"/>
                </a:solidFill>
              </a:rPr>
              <a:t>, </a:t>
            </a:r>
            <a:r>
              <a:rPr lang="en-US" dirty="0" err="1">
                <a:solidFill>
                  <a:srgbClr val="C00000"/>
                </a:solidFill>
              </a:rPr>
              <a:t>trừ</a:t>
            </a:r>
            <a:r>
              <a:rPr lang="en-US" dirty="0">
                <a:solidFill>
                  <a:srgbClr val="C00000"/>
                </a:solidFill>
              </a:rPr>
              <a:t> </a:t>
            </a:r>
            <a:r>
              <a:rPr lang="en-US" dirty="0" err="1">
                <a:solidFill>
                  <a:srgbClr val="C00000"/>
                </a:solidFill>
              </a:rPr>
              <a:t>trường</a:t>
            </a:r>
            <a:r>
              <a:rPr lang="en-US" dirty="0">
                <a:solidFill>
                  <a:srgbClr val="C00000"/>
                </a:solidFill>
              </a:rPr>
              <a:t> </a:t>
            </a:r>
            <a:r>
              <a:rPr lang="en-US" dirty="0" err="1">
                <a:solidFill>
                  <a:srgbClr val="C00000"/>
                </a:solidFill>
              </a:rPr>
              <a:t>hợp</a:t>
            </a:r>
            <a:r>
              <a:rPr lang="en-US" dirty="0">
                <a:solidFill>
                  <a:srgbClr val="C00000"/>
                </a:solidFill>
              </a:rPr>
              <a:t> </a:t>
            </a:r>
            <a:r>
              <a:rPr lang="en-US" dirty="0" err="1">
                <a:solidFill>
                  <a:srgbClr val="C00000"/>
                </a:solidFill>
              </a:rPr>
              <a:t>có</a:t>
            </a:r>
            <a:r>
              <a:rPr lang="en-US" dirty="0">
                <a:solidFill>
                  <a:srgbClr val="C00000"/>
                </a:solidFill>
              </a:rPr>
              <a:t> </a:t>
            </a:r>
            <a:r>
              <a:rPr lang="en-US" dirty="0" err="1">
                <a:solidFill>
                  <a:srgbClr val="C00000"/>
                </a:solidFill>
              </a:rPr>
              <a:t>thỏa</a:t>
            </a:r>
            <a:r>
              <a:rPr lang="en-US" dirty="0">
                <a:solidFill>
                  <a:srgbClr val="C00000"/>
                </a:solidFill>
              </a:rPr>
              <a:t> </a:t>
            </a:r>
            <a:r>
              <a:rPr lang="en-US" dirty="0" err="1">
                <a:solidFill>
                  <a:srgbClr val="C00000"/>
                </a:solidFill>
              </a:rPr>
              <a:t>thuận</a:t>
            </a:r>
            <a:r>
              <a:rPr lang="en-US" dirty="0">
                <a:solidFill>
                  <a:srgbClr val="C00000"/>
                </a:solidFill>
              </a:rPr>
              <a:t> </a:t>
            </a:r>
            <a:r>
              <a:rPr lang="en-US" dirty="0" err="1">
                <a:solidFill>
                  <a:srgbClr val="C00000"/>
                </a:solidFill>
              </a:rPr>
              <a:t>khác</a:t>
            </a:r>
            <a:r>
              <a:rPr lang="en-US" dirty="0">
                <a:solidFill>
                  <a:srgbClr val="C00000"/>
                </a:solidFill>
              </a:rPr>
              <a:t> </a:t>
            </a:r>
            <a:r>
              <a:rPr lang="en-US" dirty="0" err="1">
                <a:solidFill>
                  <a:srgbClr val="C00000"/>
                </a:solidFill>
              </a:rPr>
              <a:t>hoặc</a:t>
            </a:r>
            <a:r>
              <a:rPr lang="en-US" dirty="0">
                <a:solidFill>
                  <a:srgbClr val="C00000"/>
                </a:solidFill>
              </a:rPr>
              <a:t> </a:t>
            </a:r>
            <a:r>
              <a:rPr lang="en-US" dirty="0" err="1">
                <a:solidFill>
                  <a:srgbClr val="C00000"/>
                </a:solidFill>
              </a:rPr>
              <a:t>pháp</a:t>
            </a:r>
            <a:r>
              <a:rPr lang="en-US" dirty="0">
                <a:solidFill>
                  <a:srgbClr val="C00000"/>
                </a:solidFill>
              </a:rPr>
              <a:t> </a:t>
            </a:r>
            <a:r>
              <a:rPr lang="en-US" dirty="0" err="1">
                <a:solidFill>
                  <a:srgbClr val="C00000"/>
                </a:solidFill>
              </a:rPr>
              <a:t>luật</a:t>
            </a:r>
            <a:r>
              <a:rPr lang="en-US" dirty="0">
                <a:solidFill>
                  <a:srgbClr val="C00000"/>
                </a:solidFill>
              </a:rPr>
              <a:t> </a:t>
            </a:r>
            <a:r>
              <a:rPr lang="en-US" dirty="0" err="1">
                <a:solidFill>
                  <a:srgbClr val="C00000"/>
                </a:solidFill>
              </a:rPr>
              <a:t>có</a:t>
            </a:r>
            <a:r>
              <a:rPr lang="en-US" dirty="0">
                <a:solidFill>
                  <a:srgbClr val="C00000"/>
                </a:solidFill>
              </a:rPr>
              <a:t> </a:t>
            </a:r>
            <a:r>
              <a:rPr lang="en-US" dirty="0" err="1">
                <a:solidFill>
                  <a:srgbClr val="C00000"/>
                </a:solidFill>
              </a:rPr>
              <a:t>quy</a:t>
            </a:r>
            <a:r>
              <a:rPr lang="en-US" dirty="0">
                <a:solidFill>
                  <a:srgbClr val="C00000"/>
                </a:solidFill>
              </a:rPr>
              <a:t> </a:t>
            </a:r>
            <a:r>
              <a:rPr lang="en-US" dirty="0" err="1">
                <a:solidFill>
                  <a:srgbClr val="C00000"/>
                </a:solidFill>
              </a:rPr>
              <a:t>định</a:t>
            </a:r>
            <a:r>
              <a:rPr lang="en-US" dirty="0">
                <a:solidFill>
                  <a:srgbClr val="C00000"/>
                </a:solidFill>
              </a:rPr>
              <a:t> </a:t>
            </a:r>
            <a:r>
              <a:rPr lang="en-US" dirty="0" err="1">
                <a:solidFill>
                  <a:srgbClr val="C00000"/>
                </a:solidFill>
              </a:rPr>
              <a:t>khác</a:t>
            </a:r>
            <a:r>
              <a:rPr lang="en-US" dirty="0">
                <a:solidFill>
                  <a:srgbClr val="C00000"/>
                </a:solidFill>
              </a:rPr>
              <a:t>”.</a:t>
            </a:r>
          </a:p>
          <a:p>
            <a:pPr lvl="2"/>
            <a:r>
              <a:rPr lang="en-US" dirty="0">
                <a:solidFill>
                  <a:srgbClr val="C00000"/>
                </a:solidFill>
              </a:rPr>
              <a:t>Điều 357, BLDS 2015: =&gt; </a:t>
            </a:r>
            <a:r>
              <a:rPr lang="vi-VN" dirty="0">
                <a:solidFill>
                  <a:srgbClr val="C00000"/>
                </a:solidFill>
              </a:rPr>
              <a:t>Điều 468.1.</a:t>
            </a:r>
            <a:endParaRPr lang="en-VN" dirty="0">
              <a:solidFill>
                <a:srgbClr val="C00000"/>
              </a:solidFill>
            </a:endParaRPr>
          </a:p>
          <a:p>
            <a:pPr lvl="1"/>
            <a:endParaRPr lang="en-VN" dirty="0"/>
          </a:p>
        </p:txBody>
      </p:sp>
      <p:sp>
        <p:nvSpPr>
          <p:cNvPr id="4" name="TextBox 23">
            <a:extLst>
              <a:ext uri="{FF2B5EF4-FFF2-40B4-BE49-F238E27FC236}">
                <a16:creationId xmlns:a16="http://schemas.microsoft.com/office/drawing/2014/main" id="{260A9A31-98B6-7844-A6AA-3EA4C947D7E6}"/>
              </a:ext>
            </a:extLst>
          </p:cNvPr>
          <p:cNvSpPr txBox="1">
            <a:spLocks noChangeArrowheads="1"/>
          </p:cNvSpPr>
          <p:nvPr/>
        </p:nvSpPr>
        <p:spPr bwMode="auto">
          <a:xfrm>
            <a:off x="6600484" y="5970766"/>
            <a:ext cx="2930610" cy="338554"/>
          </a:xfrm>
          <a:prstGeom prst="rect">
            <a:avLst/>
          </a:prstGeom>
          <a:noFill/>
          <a:ln w="9525">
            <a:noFill/>
            <a:miter lim="800000"/>
            <a:headEnd/>
            <a:tailEnd/>
          </a:ln>
        </p:spPr>
        <p:txBody>
          <a:bodyPr wrap="none">
            <a:spAutoFit/>
          </a:bodyPr>
          <a:lstStyle/>
          <a:p>
            <a:pPr algn="r">
              <a:spcAft>
                <a:spcPts val="300"/>
              </a:spcAft>
            </a:pPr>
            <a:r>
              <a:rPr lang="en-US" sz="1600" i="1" dirty="0"/>
              <a:t>Điều 357 &amp; 468.1, BLDS 2015</a:t>
            </a:r>
          </a:p>
        </p:txBody>
      </p:sp>
      <p:sp>
        <p:nvSpPr>
          <p:cNvPr id="5" name="TextBox 23">
            <a:extLst>
              <a:ext uri="{FF2B5EF4-FFF2-40B4-BE49-F238E27FC236}">
                <a16:creationId xmlns:a16="http://schemas.microsoft.com/office/drawing/2014/main" id="{8C3B66EB-08E7-AA42-8B28-592926E31658}"/>
              </a:ext>
            </a:extLst>
          </p:cNvPr>
          <p:cNvSpPr txBox="1">
            <a:spLocks noChangeArrowheads="1"/>
          </p:cNvSpPr>
          <p:nvPr/>
        </p:nvSpPr>
        <p:spPr bwMode="auto">
          <a:xfrm>
            <a:off x="416496" y="5970766"/>
            <a:ext cx="2443298" cy="338554"/>
          </a:xfrm>
          <a:prstGeom prst="rect">
            <a:avLst/>
          </a:prstGeom>
          <a:noFill/>
          <a:ln w="9525">
            <a:noFill/>
            <a:miter lim="800000"/>
            <a:headEnd/>
            <a:tailEnd/>
          </a:ln>
        </p:spPr>
        <p:txBody>
          <a:bodyPr wrap="none">
            <a:spAutoFit/>
          </a:bodyPr>
          <a:lstStyle/>
          <a:p>
            <a:pPr>
              <a:spcAft>
                <a:spcPts val="300"/>
              </a:spcAft>
            </a:pPr>
            <a:r>
              <a:rPr lang="en-US" sz="1600" i="1" dirty="0"/>
              <a:t>Điều 306, </a:t>
            </a:r>
            <a:r>
              <a:rPr lang="en-US" sz="1600" i="1" dirty="0" err="1"/>
              <a:t>Luật</a:t>
            </a:r>
            <a:r>
              <a:rPr lang="en-US" sz="1600" i="1" dirty="0"/>
              <a:t> TM 2005</a:t>
            </a:r>
          </a:p>
        </p:txBody>
      </p:sp>
    </p:spTree>
    <p:extLst>
      <p:ext uri="{BB962C8B-B14F-4D97-AF65-F5344CB8AC3E}">
        <p14:creationId xmlns:p14="http://schemas.microsoft.com/office/powerpoint/2010/main" val="573684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E3E15-E0D9-FE4D-BCD6-0CFD62D7A840}"/>
              </a:ext>
            </a:extLst>
          </p:cNvPr>
          <p:cNvSpPr>
            <a:spLocks noGrp="1"/>
          </p:cNvSpPr>
          <p:nvPr>
            <p:ph type="title"/>
          </p:nvPr>
        </p:nvSpPr>
        <p:spPr/>
        <p:txBody>
          <a:bodyPr/>
          <a:lstStyle/>
          <a:p>
            <a:r>
              <a:rPr lang="en-VN" dirty="0"/>
              <a:t>Bồi thường thiệt hại</a:t>
            </a:r>
          </a:p>
        </p:txBody>
      </p:sp>
      <p:sp>
        <p:nvSpPr>
          <p:cNvPr id="3" name="Content Placeholder 2">
            <a:extLst>
              <a:ext uri="{FF2B5EF4-FFF2-40B4-BE49-F238E27FC236}">
                <a16:creationId xmlns:a16="http://schemas.microsoft.com/office/drawing/2014/main" id="{40CB5EED-2097-7A45-9E18-3093C83FA757}"/>
              </a:ext>
            </a:extLst>
          </p:cNvPr>
          <p:cNvSpPr>
            <a:spLocks noGrp="1"/>
          </p:cNvSpPr>
          <p:nvPr>
            <p:ph idx="1"/>
          </p:nvPr>
        </p:nvSpPr>
        <p:spPr/>
        <p:txBody>
          <a:bodyPr/>
          <a:lstStyle/>
          <a:p>
            <a:pPr marL="252000" indent="-252000" algn="just">
              <a:spcBef>
                <a:spcPts val="0"/>
              </a:spcBef>
              <a:spcAft>
                <a:spcPts val="600"/>
              </a:spcAft>
            </a:pPr>
            <a:r>
              <a:rPr lang="en-US" dirty="0" err="1">
                <a:ea typeface="Times New Roman" panose="02020603050405020304" pitchFamily="18" charset="0"/>
              </a:rPr>
              <a:t>Câu</a:t>
            </a:r>
            <a:r>
              <a:rPr lang="en-US" dirty="0">
                <a:ea typeface="Times New Roman" panose="02020603050405020304" pitchFamily="18" charset="0"/>
              </a:rPr>
              <a:t> </a:t>
            </a:r>
            <a:r>
              <a:rPr lang="en-US" dirty="0" err="1">
                <a:ea typeface="Times New Roman" panose="02020603050405020304" pitchFamily="18" charset="0"/>
              </a:rPr>
              <a:t>h</a:t>
            </a:r>
            <a:r>
              <a:rPr lang="en-US" dirty="0" err="1">
                <a:effectLst/>
                <a:ea typeface="Times New Roman" panose="02020603050405020304" pitchFamily="18" charset="0"/>
              </a:rPr>
              <a:t>ỏi</a:t>
            </a:r>
            <a:r>
              <a:rPr lang="en-US" dirty="0">
                <a:effectLst/>
                <a:ea typeface="Times New Roman" panose="02020603050405020304" pitchFamily="18" charset="0"/>
              </a:rPr>
              <a:t>:</a:t>
            </a:r>
          </a:p>
          <a:p>
            <a:pPr marL="671450" lvl="1" indent="-252000">
              <a:spcBef>
                <a:spcPts val="0"/>
              </a:spcBef>
              <a:spcAft>
                <a:spcPts val="600"/>
              </a:spcAft>
            </a:pPr>
            <a:r>
              <a:rPr lang="en-US" i="1" dirty="0" err="1">
                <a:effectLst/>
                <a:ea typeface="Times New Roman" panose="02020603050405020304" pitchFamily="18" charset="0"/>
              </a:rPr>
              <a:t>Nêu</a:t>
            </a:r>
            <a:r>
              <a:rPr lang="en-US" i="1" dirty="0">
                <a:effectLst/>
                <a:ea typeface="Times New Roman" panose="02020603050405020304" pitchFamily="18" charset="0"/>
              </a:rPr>
              <a:t> </a:t>
            </a:r>
            <a:r>
              <a:rPr lang="en-US" i="1" dirty="0" err="1">
                <a:effectLst/>
                <a:ea typeface="Times New Roman" panose="02020603050405020304" pitchFamily="18" charset="0"/>
              </a:rPr>
              <a:t>cá</a:t>
            </a:r>
            <a:r>
              <a:rPr lang="en-US" i="1" dirty="0" err="1">
                <a:ea typeface="Times New Roman" panose="02020603050405020304" pitchFamily="18" charset="0"/>
              </a:rPr>
              <a:t>c</a:t>
            </a:r>
            <a:r>
              <a:rPr lang="en-US" i="1" dirty="0">
                <a:ea typeface="Times New Roman" panose="02020603050405020304" pitchFamily="18" charset="0"/>
              </a:rPr>
              <a:t> </a:t>
            </a:r>
            <a:r>
              <a:rPr lang="en-US" i="1" dirty="0" err="1">
                <a:ea typeface="Times New Roman" panose="02020603050405020304" pitchFamily="18" charset="0"/>
              </a:rPr>
              <a:t>cơ</a:t>
            </a:r>
            <a:r>
              <a:rPr lang="en-US" i="1" dirty="0">
                <a:ea typeface="Times New Roman" panose="02020603050405020304" pitchFamily="18" charset="0"/>
              </a:rPr>
              <a:t> </a:t>
            </a:r>
            <a:r>
              <a:rPr lang="en-US" i="1" dirty="0" err="1">
                <a:ea typeface="Times New Roman" panose="02020603050405020304" pitchFamily="18" charset="0"/>
              </a:rPr>
              <a:t>sở</a:t>
            </a:r>
            <a:r>
              <a:rPr lang="en-US" i="1" dirty="0">
                <a:ea typeface="Times New Roman" panose="02020603050405020304" pitchFamily="18" charset="0"/>
              </a:rPr>
              <a:t> &amp; </a:t>
            </a:r>
            <a:r>
              <a:rPr lang="en-US" i="1" dirty="0" err="1">
                <a:ea typeface="Times New Roman" panose="02020603050405020304" pitchFamily="18" charset="0"/>
              </a:rPr>
              <a:t>căn</a:t>
            </a:r>
            <a:r>
              <a:rPr lang="en-US" i="1" dirty="0">
                <a:ea typeface="Times New Roman" panose="02020603050405020304" pitchFamily="18" charset="0"/>
              </a:rPr>
              <a:t> </a:t>
            </a:r>
            <a:r>
              <a:rPr lang="en-US" i="1" dirty="0" err="1">
                <a:ea typeface="Times New Roman" panose="02020603050405020304" pitchFamily="18" charset="0"/>
              </a:rPr>
              <a:t>cứ</a:t>
            </a:r>
            <a:r>
              <a:rPr lang="en-US" i="1" dirty="0">
                <a:ea typeface="Times New Roman" panose="02020603050405020304" pitchFamily="18" charset="0"/>
              </a:rPr>
              <a:t> </a:t>
            </a:r>
            <a:r>
              <a:rPr lang="en-US" i="1" dirty="0" err="1">
                <a:effectLst/>
                <a:ea typeface="Times New Roman" panose="02020603050405020304" pitchFamily="18" charset="0"/>
              </a:rPr>
              <a:t>để</a:t>
            </a:r>
            <a:r>
              <a:rPr lang="en-US" i="1" dirty="0">
                <a:effectLst/>
                <a:ea typeface="Times New Roman" panose="02020603050405020304" pitchFamily="18" charset="0"/>
              </a:rPr>
              <a:t> </a:t>
            </a:r>
            <a:r>
              <a:rPr lang="en-US" i="1" dirty="0" err="1">
                <a:effectLst/>
                <a:ea typeface="Times New Roman" panose="02020603050405020304" pitchFamily="18" charset="0"/>
              </a:rPr>
              <a:t>yêu</a:t>
            </a:r>
            <a:r>
              <a:rPr lang="en-US" i="1" dirty="0">
                <a:effectLst/>
                <a:ea typeface="Times New Roman" panose="02020603050405020304" pitchFamily="18" charset="0"/>
              </a:rPr>
              <a:t> </a:t>
            </a:r>
            <a:r>
              <a:rPr lang="en-US" i="1" dirty="0" err="1">
                <a:effectLst/>
                <a:ea typeface="Times New Roman" panose="02020603050405020304" pitchFamily="18" charset="0"/>
              </a:rPr>
              <a:t>cầu</a:t>
            </a:r>
            <a:r>
              <a:rPr lang="en-US" i="1" dirty="0">
                <a:effectLst/>
                <a:ea typeface="Times New Roman" panose="02020603050405020304" pitchFamily="18" charset="0"/>
              </a:rPr>
              <a:t> </a:t>
            </a:r>
            <a:r>
              <a:rPr lang="en-US" i="1" dirty="0" err="1">
                <a:effectLst/>
                <a:ea typeface="Times New Roman" panose="02020603050405020304" pitchFamily="18" charset="0"/>
              </a:rPr>
              <a:t>đòi</a:t>
            </a:r>
            <a:r>
              <a:rPr lang="en-US" i="1" dirty="0">
                <a:effectLst/>
                <a:ea typeface="Times New Roman" panose="02020603050405020304" pitchFamily="18" charset="0"/>
              </a:rPr>
              <a:t> </a:t>
            </a:r>
            <a:r>
              <a:rPr lang="en-US" i="1" dirty="0" err="1">
                <a:ea typeface="Times New Roman" panose="02020603050405020304" pitchFamily="18" charset="0"/>
              </a:rPr>
              <a:t>bồi</a:t>
            </a:r>
            <a:r>
              <a:rPr lang="en-US" i="1" dirty="0">
                <a:ea typeface="Times New Roman" panose="02020603050405020304" pitchFamily="18" charset="0"/>
              </a:rPr>
              <a:t> </a:t>
            </a:r>
            <a:r>
              <a:rPr lang="en-US" i="1" dirty="0" err="1">
                <a:ea typeface="Times New Roman" panose="02020603050405020304" pitchFamily="18" charset="0"/>
              </a:rPr>
              <a:t>thường</a:t>
            </a:r>
            <a:r>
              <a:rPr lang="en-US" i="1" dirty="0">
                <a:ea typeface="Times New Roman" panose="02020603050405020304" pitchFamily="18" charset="0"/>
              </a:rPr>
              <a:t> </a:t>
            </a:r>
            <a:r>
              <a:rPr lang="en-US" i="1" dirty="0" err="1">
                <a:ea typeface="Times New Roman" panose="02020603050405020304" pitchFamily="18" charset="0"/>
              </a:rPr>
              <a:t>thiệt</a:t>
            </a:r>
            <a:r>
              <a:rPr lang="en-US" i="1" dirty="0">
                <a:ea typeface="Times New Roman" panose="02020603050405020304" pitchFamily="18" charset="0"/>
              </a:rPr>
              <a:t> </a:t>
            </a:r>
            <a:r>
              <a:rPr lang="en-US" i="1" dirty="0" err="1">
                <a:ea typeface="Times New Roman" panose="02020603050405020304" pitchFamily="18" charset="0"/>
              </a:rPr>
              <a:t>hại</a:t>
            </a:r>
            <a:r>
              <a:rPr lang="en-US" i="1" dirty="0">
                <a:ea typeface="Times New Roman" panose="02020603050405020304" pitchFamily="18" charset="0"/>
              </a:rPr>
              <a:t> do vi </a:t>
            </a:r>
            <a:r>
              <a:rPr lang="en-US" i="1" dirty="0" err="1">
                <a:ea typeface="Times New Roman" panose="02020603050405020304" pitchFamily="18" charset="0"/>
              </a:rPr>
              <a:t>phạm</a:t>
            </a:r>
            <a:r>
              <a:rPr lang="en-US" i="1" dirty="0">
                <a:ea typeface="Times New Roman" panose="02020603050405020304" pitchFamily="18" charset="0"/>
              </a:rPr>
              <a:t> </a:t>
            </a:r>
            <a:r>
              <a:rPr lang="en-US" i="1" dirty="0" err="1">
                <a:ea typeface="Times New Roman" panose="02020603050405020304" pitchFamily="18" charset="0"/>
              </a:rPr>
              <a:t>hợp</a:t>
            </a:r>
            <a:r>
              <a:rPr lang="en-US" i="1" dirty="0">
                <a:ea typeface="Times New Roman" panose="02020603050405020304" pitchFamily="18" charset="0"/>
              </a:rPr>
              <a:t> </a:t>
            </a:r>
            <a:r>
              <a:rPr lang="en-US" i="1" dirty="0" err="1">
                <a:ea typeface="Times New Roman" panose="02020603050405020304" pitchFamily="18" charset="0"/>
              </a:rPr>
              <a:t>đồng</a:t>
            </a:r>
            <a:r>
              <a:rPr lang="en-US" i="1" dirty="0">
                <a:ea typeface="Times New Roman" panose="02020603050405020304" pitchFamily="18" charset="0"/>
              </a:rPr>
              <a:t>?</a:t>
            </a:r>
          </a:p>
          <a:p>
            <a:pPr marL="671450" lvl="1" indent="-252000">
              <a:spcBef>
                <a:spcPts val="0"/>
              </a:spcBef>
              <a:spcAft>
                <a:spcPts val="600"/>
              </a:spcAft>
            </a:pPr>
            <a:r>
              <a:rPr lang="en-US" i="1" dirty="0" err="1">
                <a:ea typeface="Times New Roman" panose="02020603050405020304" pitchFamily="18" charset="0"/>
              </a:rPr>
              <a:t>P</a:t>
            </a:r>
            <a:r>
              <a:rPr lang="en-US" i="1" dirty="0" err="1">
                <a:effectLst/>
                <a:ea typeface="Times New Roman" panose="02020603050405020304" pitchFamily="18" charset="0"/>
              </a:rPr>
              <a:t>hản</a:t>
            </a:r>
            <a:r>
              <a:rPr lang="en-US" i="1" dirty="0">
                <a:effectLst/>
                <a:ea typeface="Times New Roman" panose="02020603050405020304" pitchFamily="18" charset="0"/>
              </a:rPr>
              <a:t> </a:t>
            </a:r>
            <a:r>
              <a:rPr lang="en-US" i="1" dirty="0" err="1">
                <a:effectLst/>
                <a:ea typeface="Times New Roman" panose="02020603050405020304" pitchFamily="18" charset="0"/>
              </a:rPr>
              <a:t>bác</a:t>
            </a:r>
            <a:r>
              <a:rPr lang="en-US" i="1" dirty="0">
                <a:effectLst/>
                <a:ea typeface="Times New Roman" panose="02020603050405020304" pitchFamily="18" charset="0"/>
              </a:rPr>
              <a:t> </a:t>
            </a:r>
            <a:r>
              <a:rPr lang="en-US" i="1" dirty="0" err="1">
                <a:effectLst/>
                <a:ea typeface="Times New Roman" panose="02020603050405020304" pitchFamily="18" charset="0"/>
              </a:rPr>
              <a:t>yêu</a:t>
            </a:r>
            <a:r>
              <a:rPr lang="en-US" i="1" dirty="0">
                <a:effectLst/>
                <a:ea typeface="Times New Roman" panose="02020603050405020304" pitchFamily="18" charset="0"/>
              </a:rPr>
              <a:t> </a:t>
            </a:r>
            <a:r>
              <a:rPr lang="en-US" i="1" dirty="0" err="1">
                <a:effectLst/>
                <a:ea typeface="Times New Roman" panose="02020603050405020304" pitchFamily="18" charset="0"/>
              </a:rPr>
              <a:t>cầu</a:t>
            </a:r>
            <a:r>
              <a:rPr lang="en-US" i="1" dirty="0">
                <a:effectLst/>
                <a:ea typeface="Times New Roman" panose="02020603050405020304" pitchFamily="18" charset="0"/>
              </a:rPr>
              <a:t> </a:t>
            </a:r>
            <a:r>
              <a:rPr lang="en-US" i="1" dirty="0" err="1">
                <a:effectLst/>
                <a:ea typeface="Times New Roman" panose="02020603050405020304" pitchFamily="18" charset="0"/>
              </a:rPr>
              <a:t>về</a:t>
            </a:r>
            <a:r>
              <a:rPr lang="en-US" i="1" dirty="0">
                <a:effectLst/>
                <a:ea typeface="Times New Roman" panose="02020603050405020304" pitchFamily="18" charset="0"/>
              </a:rPr>
              <a:t> </a:t>
            </a:r>
            <a:r>
              <a:rPr lang="en-US" i="1" dirty="0" err="1">
                <a:effectLst/>
                <a:ea typeface="Times New Roman" panose="02020603050405020304" pitchFamily="18" charset="0"/>
              </a:rPr>
              <a:t>đòi</a:t>
            </a:r>
            <a:r>
              <a:rPr lang="en-US" i="1" dirty="0">
                <a:effectLst/>
                <a:ea typeface="Times New Roman" panose="02020603050405020304" pitchFamily="18" charset="0"/>
              </a:rPr>
              <a:t> </a:t>
            </a:r>
            <a:r>
              <a:rPr lang="en-US" i="1" dirty="0" err="1">
                <a:effectLst/>
                <a:ea typeface="Times New Roman" panose="02020603050405020304" pitchFamily="18" charset="0"/>
              </a:rPr>
              <a:t>bồi</a:t>
            </a:r>
            <a:r>
              <a:rPr lang="en-US" i="1" dirty="0">
                <a:effectLst/>
                <a:ea typeface="Times New Roman" panose="02020603050405020304" pitchFamily="18" charset="0"/>
              </a:rPr>
              <a:t> </a:t>
            </a:r>
            <a:r>
              <a:rPr lang="en-US" i="1" dirty="0" err="1">
                <a:effectLst/>
                <a:ea typeface="Times New Roman" panose="02020603050405020304" pitchFamily="18" charset="0"/>
              </a:rPr>
              <a:t>thường</a:t>
            </a:r>
            <a:r>
              <a:rPr lang="en-US" i="1" dirty="0">
                <a:effectLst/>
                <a:ea typeface="Times New Roman" panose="02020603050405020304" pitchFamily="18" charset="0"/>
              </a:rPr>
              <a:t> </a:t>
            </a:r>
            <a:r>
              <a:rPr lang="en-US" i="1" dirty="0" err="1">
                <a:effectLst/>
                <a:ea typeface="Times New Roman" panose="02020603050405020304" pitchFamily="18" charset="0"/>
              </a:rPr>
              <a:t>thiệt</a:t>
            </a:r>
            <a:r>
              <a:rPr lang="en-US" i="1" dirty="0">
                <a:effectLst/>
                <a:ea typeface="Times New Roman" panose="02020603050405020304" pitchFamily="18" charset="0"/>
              </a:rPr>
              <a:t> </a:t>
            </a:r>
            <a:r>
              <a:rPr lang="en-US" i="1" dirty="0" err="1">
                <a:effectLst/>
                <a:ea typeface="Times New Roman" panose="02020603050405020304" pitchFamily="18" charset="0"/>
              </a:rPr>
              <a:t>hại</a:t>
            </a:r>
            <a:r>
              <a:rPr lang="en-US" i="1" dirty="0">
                <a:effectLst/>
                <a:ea typeface="Times New Roman" panose="02020603050405020304" pitchFamily="18" charset="0"/>
              </a:rPr>
              <a:t> do vi </a:t>
            </a:r>
            <a:r>
              <a:rPr lang="en-US" i="1" dirty="0" err="1">
                <a:effectLst/>
                <a:ea typeface="Times New Roman" panose="02020603050405020304" pitchFamily="18" charset="0"/>
              </a:rPr>
              <a:t>phạm</a:t>
            </a:r>
            <a:r>
              <a:rPr lang="en-US" i="1" dirty="0">
                <a:effectLst/>
                <a:ea typeface="Times New Roman" panose="02020603050405020304" pitchFamily="18" charset="0"/>
              </a:rPr>
              <a:t> </a:t>
            </a:r>
            <a:r>
              <a:rPr lang="en-US" i="1" dirty="0" err="1">
                <a:effectLst/>
                <a:ea typeface="Times New Roman" panose="02020603050405020304" pitchFamily="18" charset="0"/>
              </a:rPr>
              <a:t>hợp</a:t>
            </a:r>
            <a:r>
              <a:rPr lang="en-US" i="1" dirty="0">
                <a:effectLst/>
                <a:ea typeface="Times New Roman" panose="02020603050405020304" pitchFamily="18" charset="0"/>
              </a:rPr>
              <a:t> </a:t>
            </a:r>
            <a:r>
              <a:rPr lang="en-US" i="1" dirty="0" err="1">
                <a:effectLst/>
                <a:ea typeface="Times New Roman" panose="02020603050405020304" pitchFamily="18" charset="0"/>
              </a:rPr>
              <a:t>đồng</a:t>
            </a:r>
            <a:r>
              <a:rPr lang="en-US" i="1" dirty="0">
                <a:effectLst/>
                <a:ea typeface="Times New Roman" panose="02020603050405020304" pitchFamily="18" charset="0"/>
              </a:rPr>
              <a:t>?</a:t>
            </a:r>
          </a:p>
          <a:p>
            <a:pPr marL="252000" indent="-252000">
              <a:spcBef>
                <a:spcPts val="0"/>
              </a:spcBef>
              <a:spcAft>
                <a:spcPts val="600"/>
              </a:spcAft>
            </a:pPr>
            <a:r>
              <a:rPr lang="en-US" dirty="0" err="1">
                <a:effectLst/>
                <a:ea typeface="Times New Roman" panose="02020603050405020304" pitchFamily="18" charset="0"/>
              </a:rPr>
              <a:t>Gợi</a:t>
            </a:r>
            <a:r>
              <a:rPr lang="en-US" dirty="0">
                <a:effectLst/>
                <a:ea typeface="Times New Roman" panose="02020603050405020304" pitchFamily="18" charset="0"/>
              </a:rPr>
              <a:t> </a:t>
            </a:r>
            <a:r>
              <a:rPr lang="en-US" dirty="0" err="1">
                <a:effectLst/>
                <a:ea typeface="Times New Roman" panose="02020603050405020304" pitchFamily="18" charset="0"/>
              </a:rPr>
              <a:t>ý</a:t>
            </a:r>
            <a:r>
              <a:rPr lang="en-US" dirty="0">
                <a:effectLst/>
                <a:ea typeface="Times New Roman" panose="02020603050405020304" pitchFamily="18" charset="0"/>
              </a:rPr>
              <a:t>:</a:t>
            </a:r>
          </a:p>
          <a:p>
            <a:pPr marL="671450" lvl="1" indent="-252000">
              <a:spcBef>
                <a:spcPts val="0"/>
              </a:spcBef>
              <a:spcAft>
                <a:spcPts val="600"/>
              </a:spcAft>
            </a:pPr>
            <a:r>
              <a:rPr lang="en-US" dirty="0" err="1"/>
              <a:t>Mức</a:t>
            </a:r>
            <a:r>
              <a:rPr lang="en-US" dirty="0"/>
              <a:t> </a:t>
            </a:r>
            <a:r>
              <a:rPr lang="en-US" dirty="0" err="1"/>
              <a:t>độ</a:t>
            </a:r>
            <a:r>
              <a:rPr lang="en-US" dirty="0"/>
              <a:t> </a:t>
            </a:r>
            <a:r>
              <a:rPr lang="en-US" dirty="0" err="1"/>
              <a:t>thiệt</a:t>
            </a:r>
            <a:r>
              <a:rPr lang="en-US" dirty="0"/>
              <a:t> </a:t>
            </a:r>
            <a:r>
              <a:rPr lang="en-US" dirty="0" err="1"/>
              <a:t>hại</a:t>
            </a:r>
            <a:r>
              <a:rPr lang="en-US" dirty="0"/>
              <a:t>;</a:t>
            </a:r>
            <a:endParaRPr lang="en-VN" dirty="0"/>
          </a:p>
          <a:p>
            <a:pPr marL="671450" lvl="1" indent="-252000">
              <a:spcBef>
                <a:spcPts val="0"/>
              </a:spcBef>
              <a:spcAft>
                <a:spcPts val="600"/>
              </a:spcAft>
            </a:pPr>
            <a:r>
              <a:rPr lang="en-US" dirty="0" err="1"/>
              <a:t>Xác</a:t>
            </a:r>
            <a:r>
              <a:rPr lang="en-US" dirty="0"/>
              <a:t> </a:t>
            </a:r>
            <a:r>
              <a:rPr lang="en-US" dirty="0" err="1"/>
              <a:t>định</a:t>
            </a:r>
            <a:r>
              <a:rPr lang="en-US" dirty="0"/>
              <a:t> </a:t>
            </a:r>
            <a:r>
              <a:rPr lang="en-US" dirty="0" err="1"/>
              <a:t>trách</a:t>
            </a:r>
            <a:r>
              <a:rPr lang="en-US" dirty="0"/>
              <a:t> </a:t>
            </a:r>
            <a:r>
              <a:rPr lang="en-US" dirty="0" err="1"/>
              <a:t>nhiệm</a:t>
            </a:r>
            <a:r>
              <a:rPr lang="en-US" dirty="0"/>
              <a:t>;</a:t>
            </a:r>
            <a:endParaRPr lang="en-VN" dirty="0"/>
          </a:p>
          <a:p>
            <a:pPr marL="671450" lvl="1" indent="-252000">
              <a:spcBef>
                <a:spcPts val="0"/>
              </a:spcBef>
              <a:spcAft>
                <a:spcPts val="600"/>
              </a:spcAft>
            </a:pPr>
            <a:r>
              <a:rPr lang="en-US" dirty="0" err="1"/>
              <a:t>Quy</a:t>
            </a:r>
            <a:r>
              <a:rPr lang="en-US" dirty="0"/>
              <a:t> </a:t>
            </a:r>
            <a:r>
              <a:rPr lang="en-US" dirty="0" err="1"/>
              <a:t>định</a:t>
            </a:r>
            <a:r>
              <a:rPr lang="en-US" dirty="0"/>
              <a:t> </a:t>
            </a:r>
            <a:r>
              <a:rPr lang="en-US" dirty="0" err="1"/>
              <a:t>pháp</a:t>
            </a:r>
            <a:r>
              <a:rPr lang="en-US" dirty="0"/>
              <a:t> </a:t>
            </a:r>
            <a:r>
              <a:rPr lang="en-US" dirty="0" err="1"/>
              <a:t>luật</a:t>
            </a:r>
            <a:r>
              <a:rPr lang="en-US" dirty="0"/>
              <a:t>;</a:t>
            </a:r>
            <a:endParaRPr lang="en-VN" dirty="0"/>
          </a:p>
          <a:p>
            <a:pPr marL="671450" lvl="1" indent="-252000">
              <a:spcBef>
                <a:spcPts val="0"/>
              </a:spcBef>
              <a:spcAft>
                <a:spcPts val="600"/>
              </a:spcAft>
            </a:pPr>
            <a:r>
              <a:rPr lang="en-US" dirty="0" err="1"/>
              <a:t>Thoả</a:t>
            </a:r>
            <a:r>
              <a:rPr lang="en-US" dirty="0"/>
              <a:t> </a:t>
            </a:r>
            <a:r>
              <a:rPr lang="en-US" dirty="0" err="1"/>
              <a:t>thuận</a:t>
            </a:r>
            <a:r>
              <a:rPr lang="en-US" dirty="0"/>
              <a:t> </a:t>
            </a:r>
            <a:r>
              <a:rPr lang="en-US" dirty="0" err="1"/>
              <a:t>Hợp</a:t>
            </a:r>
            <a:r>
              <a:rPr lang="en-US" dirty="0"/>
              <a:t> </a:t>
            </a:r>
            <a:r>
              <a:rPr lang="en-US" dirty="0" err="1"/>
              <a:t>đồng</a:t>
            </a:r>
            <a:r>
              <a:rPr lang="en-US" dirty="0"/>
              <a:t>;</a:t>
            </a:r>
          </a:p>
          <a:p>
            <a:pPr marL="671450" lvl="1" indent="-252000">
              <a:spcBef>
                <a:spcPts val="0"/>
              </a:spcBef>
              <a:spcAft>
                <a:spcPts val="600"/>
              </a:spcAft>
            </a:pPr>
            <a:r>
              <a:rPr lang="en-US" dirty="0" err="1"/>
              <a:t>Tài</a:t>
            </a:r>
            <a:r>
              <a:rPr lang="en-US" dirty="0"/>
              <a:t> </a:t>
            </a:r>
            <a:r>
              <a:rPr lang="en-US" dirty="0" err="1"/>
              <a:t>liệu</a:t>
            </a:r>
            <a:r>
              <a:rPr lang="en-US" dirty="0"/>
              <a:t> </a:t>
            </a:r>
            <a:r>
              <a:rPr lang="en-US" dirty="0" err="1"/>
              <a:t>chứng</a:t>
            </a:r>
            <a:r>
              <a:rPr lang="en-US" dirty="0"/>
              <a:t> </a:t>
            </a:r>
            <a:r>
              <a:rPr lang="en-US" dirty="0" err="1"/>
              <a:t>minh</a:t>
            </a:r>
            <a:r>
              <a:rPr lang="en-US" dirty="0"/>
              <a:t>.</a:t>
            </a:r>
            <a:endParaRPr lang="en-VN" dirty="0"/>
          </a:p>
        </p:txBody>
      </p:sp>
      <p:sp>
        <p:nvSpPr>
          <p:cNvPr id="4" name="TextBox 23">
            <a:extLst>
              <a:ext uri="{FF2B5EF4-FFF2-40B4-BE49-F238E27FC236}">
                <a16:creationId xmlns:a16="http://schemas.microsoft.com/office/drawing/2014/main" id="{0504B4CD-8D61-B049-AAB3-69BBB0B2F8A3}"/>
              </a:ext>
            </a:extLst>
          </p:cNvPr>
          <p:cNvSpPr txBox="1">
            <a:spLocks noChangeArrowheads="1"/>
          </p:cNvSpPr>
          <p:nvPr/>
        </p:nvSpPr>
        <p:spPr bwMode="auto">
          <a:xfrm>
            <a:off x="6839331" y="5970766"/>
            <a:ext cx="2691763" cy="338554"/>
          </a:xfrm>
          <a:prstGeom prst="rect">
            <a:avLst/>
          </a:prstGeom>
          <a:noFill/>
          <a:ln w="9525">
            <a:noFill/>
            <a:miter lim="800000"/>
            <a:headEnd/>
            <a:tailEnd/>
          </a:ln>
        </p:spPr>
        <p:txBody>
          <a:bodyPr wrap="none">
            <a:spAutoFit/>
          </a:bodyPr>
          <a:lstStyle/>
          <a:p>
            <a:pPr algn="r">
              <a:spcAft>
                <a:spcPts val="300"/>
              </a:spcAft>
            </a:pPr>
            <a:r>
              <a:rPr lang="en-US" sz="1600" i="1" dirty="0"/>
              <a:t>Điều 360 - 364, BLDS 2015</a:t>
            </a:r>
          </a:p>
        </p:txBody>
      </p:sp>
      <p:sp>
        <p:nvSpPr>
          <p:cNvPr id="5" name="TextBox 23">
            <a:extLst>
              <a:ext uri="{FF2B5EF4-FFF2-40B4-BE49-F238E27FC236}">
                <a16:creationId xmlns:a16="http://schemas.microsoft.com/office/drawing/2014/main" id="{4B3C65AD-4B10-674C-BF84-3D8AE145DE5D}"/>
              </a:ext>
            </a:extLst>
          </p:cNvPr>
          <p:cNvSpPr txBox="1">
            <a:spLocks noChangeArrowheads="1"/>
          </p:cNvSpPr>
          <p:nvPr/>
        </p:nvSpPr>
        <p:spPr bwMode="auto">
          <a:xfrm>
            <a:off x="416496" y="5970766"/>
            <a:ext cx="2911374" cy="338554"/>
          </a:xfrm>
          <a:prstGeom prst="rect">
            <a:avLst/>
          </a:prstGeom>
          <a:noFill/>
          <a:ln w="9525">
            <a:noFill/>
            <a:miter lim="800000"/>
            <a:headEnd/>
            <a:tailEnd/>
          </a:ln>
        </p:spPr>
        <p:txBody>
          <a:bodyPr wrap="none">
            <a:spAutoFit/>
          </a:bodyPr>
          <a:lstStyle/>
          <a:p>
            <a:pPr>
              <a:spcAft>
                <a:spcPts val="300"/>
              </a:spcAft>
            </a:pPr>
            <a:r>
              <a:rPr lang="en-US" sz="1600" i="1" dirty="0"/>
              <a:t>Điều 302 - 316, </a:t>
            </a:r>
            <a:r>
              <a:rPr lang="en-US" sz="1600" i="1" dirty="0" err="1"/>
              <a:t>Luật</a:t>
            </a:r>
            <a:r>
              <a:rPr lang="en-US" sz="1600" i="1" dirty="0"/>
              <a:t> TM 2005</a:t>
            </a:r>
          </a:p>
        </p:txBody>
      </p:sp>
      <p:sp>
        <p:nvSpPr>
          <p:cNvPr id="6" name="TextBox 23">
            <a:extLst>
              <a:ext uri="{FF2B5EF4-FFF2-40B4-BE49-F238E27FC236}">
                <a16:creationId xmlns:a16="http://schemas.microsoft.com/office/drawing/2014/main" id="{FBF56FDB-7693-8540-83F0-A75EFA0CAE34}"/>
              </a:ext>
            </a:extLst>
          </p:cNvPr>
          <p:cNvSpPr txBox="1">
            <a:spLocks noChangeArrowheads="1"/>
          </p:cNvSpPr>
          <p:nvPr/>
        </p:nvSpPr>
        <p:spPr bwMode="auto">
          <a:xfrm>
            <a:off x="3944888" y="5970171"/>
            <a:ext cx="2286973" cy="338554"/>
          </a:xfrm>
          <a:prstGeom prst="rect">
            <a:avLst/>
          </a:prstGeom>
          <a:noFill/>
          <a:ln w="9525">
            <a:noFill/>
            <a:miter lim="800000"/>
            <a:headEnd/>
            <a:tailEnd/>
          </a:ln>
        </p:spPr>
        <p:txBody>
          <a:bodyPr wrap="none">
            <a:spAutoFit/>
          </a:bodyPr>
          <a:lstStyle/>
          <a:p>
            <a:pPr algn="ctr">
              <a:spcAft>
                <a:spcPts val="300"/>
              </a:spcAft>
            </a:pPr>
            <a:r>
              <a:rPr lang="en-US" sz="1600" i="1" dirty="0"/>
              <a:t>Điều 91, BLTTDS 2015</a:t>
            </a:r>
          </a:p>
        </p:txBody>
      </p:sp>
    </p:spTree>
    <p:extLst>
      <p:ext uri="{BB962C8B-B14F-4D97-AF65-F5344CB8AC3E}">
        <p14:creationId xmlns:p14="http://schemas.microsoft.com/office/powerpoint/2010/main" val="2429428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5D3CE-5A9A-664E-9916-749FAB6AA9C8}"/>
              </a:ext>
            </a:extLst>
          </p:cNvPr>
          <p:cNvSpPr>
            <a:spLocks noGrp="1"/>
          </p:cNvSpPr>
          <p:nvPr>
            <p:ph type="title"/>
          </p:nvPr>
        </p:nvSpPr>
        <p:spPr/>
        <p:txBody>
          <a:bodyPr/>
          <a:lstStyle/>
          <a:p>
            <a:r>
              <a:rPr lang="en-VN" dirty="0"/>
              <a:t>Tư cách tố tụng</a:t>
            </a:r>
          </a:p>
        </p:txBody>
      </p:sp>
      <p:sp>
        <p:nvSpPr>
          <p:cNvPr id="3" name="Content Placeholder 2">
            <a:extLst>
              <a:ext uri="{FF2B5EF4-FFF2-40B4-BE49-F238E27FC236}">
                <a16:creationId xmlns:a16="http://schemas.microsoft.com/office/drawing/2014/main" id="{260644E9-7F0F-7045-BE9B-1321D344D524}"/>
              </a:ext>
            </a:extLst>
          </p:cNvPr>
          <p:cNvSpPr>
            <a:spLocks noGrp="1"/>
          </p:cNvSpPr>
          <p:nvPr>
            <p:ph idx="1"/>
          </p:nvPr>
        </p:nvSpPr>
        <p:spPr/>
        <p:txBody>
          <a:bodyPr/>
          <a:lstStyle/>
          <a:p>
            <a:pPr algn="just">
              <a:lnSpc>
                <a:spcPts val="1800"/>
              </a:lnSpc>
              <a:spcBef>
                <a:spcPts val="600"/>
              </a:spcBef>
              <a:spcAft>
                <a:spcPts val="600"/>
              </a:spcAft>
            </a:pPr>
            <a:r>
              <a:rPr lang="en-US" dirty="0" err="1">
                <a:effectLst/>
                <a:ea typeface="Times New Roman" panose="02020603050405020304" pitchFamily="18" charset="0"/>
              </a:rPr>
              <a:t>Câu</a:t>
            </a:r>
            <a:r>
              <a:rPr lang="en-US" dirty="0">
                <a:effectLst/>
                <a:ea typeface="Times New Roman" panose="02020603050405020304" pitchFamily="18" charset="0"/>
              </a:rPr>
              <a:t> </a:t>
            </a:r>
            <a:r>
              <a:rPr lang="en-US" dirty="0" err="1">
                <a:effectLst/>
                <a:ea typeface="Times New Roman" panose="02020603050405020304" pitchFamily="18" charset="0"/>
              </a:rPr>
              <a:t>hỏi</a:t>
            </a:r>
            <a:r>
              <a:rPr lang="en-US" dirty="0">
                <a:effectLst/>
                <a:ea typeface="Times New Roman" panose="02020603050405020304" pitchFamily="18" charset="0"/>
              </a:rPr>
              <a:t>:</a:t>
            </a:r>
          </a:p>
          <a:p>
            <a:pPr lvl="1">
              <a:lnSpc>
                <a:spcPts val="1800"/>
              </a:lnSpc>
              <a:spcBef>
                <a:spcPts val="600"/>
              </a:spcBef>
              <a:spcAft>
                <a:spcPts val="600"/>
              </a:spcAft>
            </a:pPr>
            <a:r>
              <a:rPr lang="en-US" i="1" dirty="0" err="1">
                <a:effectLst/>
                <a:ea typeface="Times New Roman" panose="02020603050405020304" pitchFamily="18" charset="0"/>
              </a:rPr>
              <a:t>Xác</a:t>
            </a:r>
            <a:r>
              <a:rPr lang="en-US" i="1" dirty="0">
                <a:effectLst/>
                <a:ea typeface="Times New Roman" panose="02020603050405020304" pitchFamily="18" charset="0"/>
              </a:rPr>
              <a:t> </a:t>
            </a:r>
            <a:r>
              <a:rPr lang="en-US" i="1" dirty="0" err="1">
                <a:effectLst/>
                <a:ea typeface="Times New Roman" panose="02020603050405020304" pitchFamily="18" charset="0"/>
              </a:rPr>
              <a:t>định</a:t>
            </a:r>
            <a:r>
              <a:rPr lang="en-US" i="1" dirty="0">
                <a:effectLst/>
                <a:ea typeface="Times New Roman" panose="02020603050405020304" pitchFamily="18" charset="0"/>
              </a:rPr>
              <a:t> </a:t>
            </a:r>
            <a:r>
              <a:rPr lang="en-US" i="1" dirty="0" err="1">
                <a:effectLst/>
                <a:ea typeface="Times New Roman" panose="02020603050405020304" pitchFamily="18" charset="0"/>
              </a:rPr>
              <a:t>tư</a:t>
            </a:r>
            <a:r>
              <a:rPr lang="en-US" i="1" dirty="0">
                <a:effectLst/>
                <a:ea typeface="Times New Roman" panose="02020603050405020304" pitchFamily="18" charset="0"/>
              </a:rPr>
              <a:t> </a:t>
            </a:r>
            <a:r>
              <a:rPr lang="en-US" i="1" dirty="0" err="1">
                <a:effectLst/>
                <a:ea typeface="Times New Roman" panose="02020603050405020304" pitchFamily="18" charset="0"/>
              </a:rPr>
              <a:t>cách</a:t>
            </a:r>
            <a:r>
              <a:rPr lang="en-US" i="1" dirty="0">
                <a:effectLst/>
                <a:ea typeface="Times New Roman" panose="02020603050405020304" pitchFamily="18" charset="0"/>
              </a:rPr>
              <a:t> </a:t>
            </a:r>
            <a:r>
              <a:rPr lang="en-US" i="1" dirty="0" err="1">
                <a:effectLst/>
                <a:ea typeface="Times New Roman" panose="02020603050405020304" pitchFamily="18" charset="0"/>
              </a:rPr>
              <a:t>tham</a:t>
            </a:r>
            <a:r>
              <a:rPr lang="en-US" i="1" dirty="0">
                <a:effectLst/>
                <a:ea typeface="Times New Roman" panose="02020603050405020304" pitchFamily="18" charset="0"/>
              </a:rPr>
              <a:t> </a:t>
            </a:r>
            <a:r>
              <a:rPr lang="en-US" i="1" dirty="0" err="1">
                <a:effectLst/>
                <a:ea typeface="Times New Roman" panose="02020603050405020304" pitchFamily="18" charset="0"/>
              </a:rPr>
              <a:t>gia</a:t>
            </a:r>
            <a:r>
              <a:rPr lang="en-US" i="1" dirty="0">
                <a:effectLst/>
                <a:ea typeface="Times New Roman" panose="02020603050405020304" pitchFamily="18" charset="0"/>
              </a:rPr>
              <a:t> </a:t>
            </a:r>
            <a:r>
              <a:rPr lang="en-US" i="1" dirty="0" err="1">
                <a:effectLst/>
                <a:ea typeface="Times New Roman" panose="02020603050405020304" pitchFamily="18" charset="0"/>
              </a:rPr>
              <a:t>tố</a:t>
            </a:r>
            <a:r>
              <a:rPr lang="en-US" i="1" dirty="0">
                <a:effectLst/>
                <a:ea typeface="Times New Roman" panose="02020603050405020304" pitchFamily="18" charset="0"/>
              </a:rPr>
              <a:t> </a:t>
            </a:r>
            <a:r>
              <a:rPr lang="en-US" i="1" dirty="0" err="1">
                <a:effectLst/>
                <a:ea typeface="Times New Roman" panose="02020603050405020304" pitchFamily="18" charset="0"/>
              </a:rPr>
              <a:t>tụng</a:t>
            </a:r>
            <a:r>
              <a:rPr lang="en-US" i="1" dirty="0">
                <a:effectLst/>
                <a:ea typeface="Times New Roman" panose="02020603050405020304" pitchFamily="18" charset="0"/>
              </a:rPr>
              <a:t> </a:t>
            </a:r>
            <a:r>
              <a:rPr lang="en-US" i="1" dirty="0" err="1">
                <a:effectLst/>
                <a:ea typeface="Times New Roman" panose="02020603050405020304" pitchFamily="18" charset="0"/>
              </a:rPr>
              <a:t>của</a:t>
            </a:r>
            <a:r>
              <a:rPr lang="en-US" i="1" dirty="0">
                <a:effectLst/>
                <a:ea typeface="Times New Roman" panose="02020603050405020304" pitchFamily="18" charset="0"/>
              </a:rPr>
              <a:t> </a:t>
            </a:r>
            <a:r>
              <a:rPr lang="en-US" i="1" dirty="0" err="1">
                <a:effectLst/>
                <a:ea typeface="Times New Roman" panose="02020603050405020304" pitchFamily="18" charset="0"/>
              </a:rPr>
              <a:t>các</a:t>
            </a:r>
            <a:r>
              <a:rPr lang="en-US" i="1" dirty="0">
                <a:effectLst/>
                <a:ea typeface="Times New Roman" panose="02020603050405020304" pitchFamily="18" charset="0"/>
              </a:rPr>
              <a:t> </a:t>
            </a:r>
            <a:r>
              <a:rPr lang="en-US" i="1" dirty="0" err="1">
                <a:effectLst/>
                <a:ea typeface="Times New Roman" panose="02020603050405020304" pitchFamily="18" charset="0"/>
              </a:rPr>
              <a:t>bên</a:t>
            </a:r>
            <a:r>
              <a:rPr lang="en-US" i="1" dirty="0">
                <a:ea typeface="Times New Roman" panose="02020603050405020304" pitchFamily="18" charset="0"/>
              </a:rPr>
              <a:t>?</a:t>
            </a:r>
            <a:endParaRPr lang="en-US" i="1" dirty="0">
              <a:effectLst/>
              <a:ea typeface="Times New Roman" panose="02020603050405020304" pitchFamily="18" charset="0"/>
            </a:endParaRPr>
          </a:p>
          <a:p>
            <a:pPr>
              <a:lnSpc>
                <a:spcPts val="1800"/>
              </a:lnSpc>
              <a:spcBef>
                <a:spcPts val="600"/>
              </a:spcBef>
              <a:spcAft>
                <a:spcPts val="600"/>
              </a:spcAft>
            </a:pPr>
            <a:r>
              <a:rPr lang="en-US" dirty="0" err="1">
                <a:ea typeface="Times New Roman" panose="02020603050405020304" pitchFamily="18" charset="0"/>
              </a:rPr>
              <a:t>Gợi</a:t>
            </a:r>
            <a:r>
              <a:rPr lang="en-US" dirty="0">
                <a:ea typeface="Times New Roman" panose="02020603050405020304" pitchFamily="18" charset="0"/>
              </a:rPr>
              <a:t> </a:t>
            </a:r>
            <a:r>
              <a:rPr lang="en-US" dirty="0" err="1">
                <a:ea typeface="Times New Roman" panose="02020603050405020304" pitchFamily="18" charset="0"/>
              </a:rPr>
              <a:t>ý</a:t>
            </a:r>
            <a:r>
              <a:rPr lang="en-US" dirty="0">
                <a:ea typeface="Times New Roman" panose="02020603050405020304" pitchFamily="18" charset="0"/>
              </a:rPr>
              <a:t>:</a:t>
            </a:r>
            <a:endParaRPr lang="en-VN" dirty="0">
              <a:effectLst/>
              <a:ea typeface="Times New Roman" panose="02020603050405020304" pitchFamily="18" charset="0"/>
            </a:endParaRPr>
          </a:p>
          <a:p>
            <a:pPr lvl="1">
              <a:lnSpc>
                <a:spcPts val="1800"/>
              </a:lnSpc>
              <a:spcBef>
                <a:spcPts val="600"/>
              </a:spcBef>
              <a:spcAft>
                <a:spcPts val="600"/>
              </a:spcAft>
            </a:pPr>
            <a:r>
              <a:rPr lang="en-US" dirty="0" err="1">
                <a:effectLst/>
                <a:ea typeface="Times New Roman" panose="02020603050405020304" pitchFamily="18" charset="0"/>
              </a:rPr>
              <a:t>Nguyên</a:t>
            </a:r>
            <a:r>
              <a:rPr lang="en-US" dirty="0">
                <a:effectLst/>
                <a:ea typeface="Times New Roman" panose="02020603050405020304" pitchFamily="18" charset="0"/>
              </a:rPr>
              <a:t> </a:t>
            </a:r>
            <a:r>
              <a:rPr lang="en-US" dirty="0" err="1">
                <a:effectLst/>
                <a:ea typeface="Times New Roman" panose="02020603050405020304" pitchFamily="18" charset="0"/>
              </a:rPr>
              <a:t>đơn</a:t>
            </a:r>
            <a:r>
              <a:rPr lang="en-US" dirty="0">
                <a:effectLst/>
                <a:ea typeface="Times New Roman" panose="02020603050405020304" pitchFamily="18" charset="0"/>
              </a:rPr>
              <a:t> </a:t>
            </a:r>
          </a:p>
          <a:p>
            <a:pPr lvl="1">
              <a:lnSpc>
                <a:spcPts val="1800"/>
              </a:lnSpc>
              <a:spcBef>
                <a:spcPts val="600"/>
              </a:spcBef>
              <a:spcAft>
                <a:spcPts val="600"/>
              </a:spcAft>
            </a:pPr>
            <a:r>
              <a:rPr lang="en-US" dirty="0" err="1">
                <a:effectLst/>
                <a:ea typeface="Times New Roman" panose="02020603050405020304" pitchFamily="18" charset="0"/>
              </a:rPr>
              <a:t>Bị</a:t>
            </a:r>
            <a:r>
              <a:rPr lang="en-US" dirty="0">
                <a:effectLst/>
                <a:ea typeface="Times New Roman" panose="02020603050405020304" pitchFamily="18" charset="0"/>
              </a:rPr>
              <a:t> </a:t>
            </a:r>
            <a:r>
              <a:rPr lang="en-US" dirty="0" err="1">
                <a:effectLst/>
                <a:ea typeface="Times New Roman" panose="02020603050405020304" pitchFamily="18" charset="0"/>
              </a:rPr>
              <a:t>đơn</a:t>
            </a:r>
            <a:endParaRPr lang="en-US" dirty="0">
              <a:effectLst/>
              <a:ea typeface="Times New Roman" panose="02020603050405020304" pitchFamily="18" charset="0"/>
            </a:endParaRPr>
          </a:p>
          <a:p>
            <a:pPr lvl="1">
              <a:lnSpc>
                <a:spcPts val="1800"/>
              </a:lnSpc>
              <a:spcBef>
                <a:spcPts val="600"/>
              </a:spcBef>
              <a:spcAft>
                <a:spcPts val="600"/>
              </a:spcAft>
            </a:pPr>
            <a:r>
              <a:rPr lang="en-US" dirty="0" err="1">
                <a:ea typeface="Times New Roman" panose="02020603050405020304" pitchFamily="18" charset="0"/>
              </a:rPr>
              <a:t>Người</a:t>
            </a:r>
            <a:r>
              <a:rPr lang="en-US" dirty="0">
                <a:ea typeface="Times New Roman" panose="02020603050405020304" pitchFamily="18" charset="0"/>
              </a:rPr>
              <a:t> </a:t>
            </a:r>
            <a:r>
              <a:rPr lang="en-US" dirty="0" err="1">
                <a:ea typeface="Times New Roman" panose="02020603050405020304" pitchFamily="18" charset="0"/>
              </a:rPr>
              <a:t>có</a:t>
            </a:r>
            <a:r>
              <a:rPr lang="en-US" dirty="0">
                <a:ea typeface="Times New Roman" panose="02020603050405020304" pitchFamily="18" charset="0"/>
              </a:rPr>
              <a:t> </a:t>
            </a:r>
            <a:r>
              <a:rPr lang="en-US" dirty="0" err="1">
                <a:ea typeface="Times New Roman" panose="02020603050405020304" pitchFamily="18" charset="0"/>
              </a:rPr>
              <a:t>quyền</a:t>
            </a:r>
            <a:r>
              <a:rPr lang="en-US" dirty="0">
                <a:ea typeface="Times New Roman" panose="02020603050405020304" pitchFamily="18" charset="0"/>
              </a:rPr>
              <a:t>, </a:t>
            </a:r>
            <a:r>
              <a:rPr lang="en-US" dirty="0" err="1">
                <a:ea typeface="Times New Roman" panose="02020603050405020304" pitchFamily="18" charset="0"/>
              </a:rPr>
              <a:t>nghĩa</a:t>
            </a:r>
            <a:r>
              <a:rPr lang="en-US" dirty="0">
                <a:ea typeface="Times New Roman" panose="02020603050405020304" pitchFamily="18" charset="0"/>
              </a:rPr>
              <a:t> </a:t>
            </a:r>
            <a:r>
              <a:rPr lang="en-US" dirty="0" err="1">
                <a:ea typeface="Times New Roman" panose="02020603050405020304" pitchFamily="18" charset="0"/>
              </a:rPr>
              <a:t>vụ</a:t>
            </a:r>
            <a:r>
              <a:rPr lang="en-US" dirty="0">
                <a:ea typeface="Times New Roman" panose="02020603050405020304" pitchFamily="18" charset="0"/>
              </a:rPr>
              <a:t> </a:t>
            </a:r>
            <a:r>
              <a:rPr lang="en-US" dirty="0" err="1">
                <a:ea typeface="Times New Roman" panose="02020603050405020304" pitchFamily="18" charset="0"/>
              </a:rPr>
              <a:t>liên</a:t>
            </a:r>
            <a:r>
              <a:rPr lang="en-US" dirty="0">
                <a:ea typeface="Times New Roman" panose="02020603050405020304" pitchFamily="18" charset="0"/>
              </a:rPr>
              <a:t> </a:t>
            </a:r>
            <a:r>
              <a:rPr lang="en-US" dirty="0" err="1">
                <a:ea typeface="Times New Roman" panose="02020603050405020304" pitchFamily="18" charset="0"/>
              </a:rPr>
              <a:t>quan</a:t>
            </a:r>
            <a:endParaRPr lang="en-US" dirty="0">
              <a:ea typeface="Times New Roman" panose="02020603050405020304" pitchFamily="18" charset="0"/>
            </a:endParaRPr>
          </a:p>
          <a:p>
            <a:pPr lvl="1">
              <a:lnSpc>
                <a:spcPts val="1800"/>
              </a:lnSpc>
              <a:spcBef>
                <a:spcPts val="600"/>
              </a:spcBef>
              <a:spcAft>
                <a:spcPts val="600"/>
              </a:spcAft>
            </a:pPr>
            <a:r>
              <a:rPr lang="en-US" dirty="0" err="1">
                <a:effectLst/>
                <a:ea typeface="Times New Roman" panose="02020603050405020304" pitchFamily="18" charset="0"/>
              </a:rPr>
              <a:t>Người</a:t>
            </a:r>
            <a:r>
              <a:rPr lang="en-US" dirty="0">
                <a:effectLst/>
                <a:ea typeface="Times New Roman" panose="02020603050405020304" pitchFamily="18" charset="0"/>
              </a:rPr>
              <a:t> </a:t>
            </a:r>
            <a:r>
              <a:rPr lang="en-US" dirty="0" err="1">
                <a:effectLst/>
                <a:ea typeface="Times New Roman" panose="02020603050405020304" pitchFamily="18" charset="0"/>
              </a:rPr>
              <a:t>đại</a:t>
            </a:r>
            <a:r>
              <a:rPr lang="en-US" dirty="0">
                <a:effectLst/>
                <a:ea typeface="Times New Roman" panose="02020603050405020304" pitchFamily="18" charset="0"/>
              </a:rPr>
              <a:t> </a:t>
            </a:r>
            <a:r>
              <a:rPr lang="en-US" dirty="0" err="1">
                <a:effectLst/>
                <a:ea typeface="Times New Roman" panose="02020603050405020304" pitchFamily="18" charset="0"/>
              </a:rPr>
              <a:t>diện</a:t>
            </a:r>
            <a:r>
              <a:rPr lang="en-US" dirty="0">
                <a:effectLst/>
                <a:ea typeface="Times New Roman" panose="02020603050405020304" pitchFamily="18" charset="0"/>
              </a:rPr>
              <a:t> </a:t>
            </a:r>
            <a:r>
              <a:rPr lang="en-US" dirty="0" err="1">
                <a:effectLst/>
                <a:ea typeface="Times New Roman" panose="02020603050405020304" pitchFamily="18" charset="0"/>
              </a:rPr>
              <a:t>theo</a:t>
            </a:r>
            <a:r>
              <a:rPr lang="en-US" dirty="0">
                <a:effectLst/>
                <a:ea typeface="Times New Roman" panose="02020603050405020304" pitchFamily="18" charset="0"/>
              </a:rPr>
              <a:t> </a:t>
            </a:r>
            <a:r>
              <a:rPr lang="en-US" dirty="0" err="1">
                <a:effectLst/>
                <a:ea typeface="Times New Roman" panose="02020603050405020304" pitchFamily="18" charset="0"/>
              </a:rPr>
              <a:t>uỷ</a:t>
            </a:r>
            <a:r>
              <a:rPr lang="en-US" dirty="0">
                <a:effectLst/>
                <a:ea typeface="Times New Roman" panose="02020603050405020304" pitchFamily="18" charset="0"/>
              </a:rPr>
              <a:t> </a:t>
            </a:r>
            <a:r>
              <a:rPr lang="en-US" dirty="0" err="1">
                <a:effectLst/>
                <a:ea typeface="Times New Roman" panose="02020603050405020304" pitchFamily="18" charset="0"/>
              </a:rPr>
              <a:t>quyền</a:t>
            </a:r>
            <a:endParaRPr lang="en-VN" dirty="0">
              <a:effectLst/>
              <a:ea typeface="Times New Roman" panose="02020603050405020304" pitchFamily="18" charset="0"/>
            </a:endParaRPr>
          </a:p>
          <a:p>
            <a:endParaRPr lang="en-VN" dirty="0"/>
          </a:p>
        </p:txBody>
      </p:sp>
    </p:spTree>
    <p:extLst>
      <p:ext uri="{BB962C8B-B14F-4D97-AF65-F5344CB8AC3E}">
        <p14:creationId xmlns:p14="http://schemas.microsoft.com/office/powerpoint/2010/main" val="2503025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DCE4E-6DD1-A041-B924-4DA0BF683396}"/>
              </a:ext>
            </a:extLst>
          </p:cNvPr>
          <p:cNvSpPr>
            <a:spLocks noGrp="1"/>
          </p:cNvSpPr>
          <p:nvPr>
            <p:ph type="title"/>
          </p:nvPr>
        </p:nvSpPr>
        <p:spPr/>
        <p:txBody>
          <a:bodyPr/>
          <a:lstStyle/>
          <a:p>
            <a:r>
              <a:rPr lang="en-VN" dirty="0"/>
              <a:t>Từ chối nhận hàng</a:t>
            </a:r>
          </a:p>
        </p:txBody>
      </p:sp>
      <p:sp>
        <p:nvSpPr>
          <p:cNvPr id="3" name="Content Placeholder 2">
            <a:extLst>
              <a:ext uri="{FF2B5EF4-FFF2-40B4-BE49-F238E27FC236}">
                <a16:creationId xmlns:a16="http://schemas.microsoft.com/office/drawing/2014/main" id="{3B0D9DD3-E6FD-4942-A7BC-DBBD07892263}"/>
              </a:ext>
            </a:extLst>
          </p:cNvPr>
          <p:cNvSpPr>
            <a:spLocks noGrp="1"/>
          </p:cNvSpPr>
          <p:nvPr>
            <p:ph idx="1"/>
          </p:nvPr>
        </p:nvSpPr>
        <p:spPr/>
        <p:txBody>
          <a:bodyPr/>
          <a:lstStyle/>
          <a:p>
            <a:r>
              <a:rPr lang="en-VN" dirty="0"/>
              <a:t>Câu hỏi:</a:t>
            </a:r>
          </a:p>
          <a:p>
            <a:pPr lvl="1"/>
            <a:r>
              <a:rPr lang="en-VN" i="1" dirty="0"/>
              <a:t>Bên nhận hàng theo Hợp đồng mua bán từ chối nhận hàng được giao trước thời hạn theo thoả thuận, có phù hợp với quy định của pháp luật?</a:t>
            </a:r>
          </a:p>
          <a:p>
            <a:r>
              <a:rPr lang="en-VN" dirty="0"/>
              <a:t>Đáp án:</a:t>
            </a:r>
          </a:p>
          <a:p>
            <a:pPr lvl="1"/>
            <a:r>
              <a:rPr lang="en-VN" dirty="0"/>
              <a:t>Phù hợp quy định của pháp luật;</a:t>
            </a:r>
          </a:p>
          <a:p>
            <a:pPr lvl="1"/>
            <a:r>
              <a:rPr lang="en-VN" dirty="0"/>
              <a:t>Theo Điều 38, Luật Thương mại 2005, nếu không có thoả thuận khác, Bên nhận hàng có quyền nhận hoặc không nhận, nếu Bên bán giao trước thời hạn;</a:t>
            </a:r>
          </a:p>
          <a:p>
            <a:pPr lvl="1"/>
            <a:r>
              <a:rPr lang="en-VN" dirty="0"/>
              <a:t>Do không có thoả thuận khác, nên Bên nhận có quyền từ chối.</a:t>
            </a:r>
          </a:p>
        </p:txBody>
      </p:sp>
      <p:sp>
        <p:nvSpPr>
          <p:cNvPr id="4" name="TextBox 23">
            <a:extLst>
              <a:ext uri="{FF2B5EF4-FFF2-40B4-BE49-F238E27FC236}">
                <a16:creationId xmlns:a16="http://schemas.microsoft.com/office/drawing/2014/main" id="{E3CA5712-3262-1543-B5DA-1CCF6AC97615}"/>
              </a:ext>
            </a:extLst>
          </p:cNvPr>
          <p:cNvSpPr txBox="1">
            <a:spLocks noChangeArrowheads="1"/>
          </p:cNvSpPr>
          <p:nvPr/>
        </p:nvSpPr>
        <p:spPr bwMode="auto">
          <a:xfrm>
            <a:off x="7259318" y="5970766"/>
            <a:ext cx="2271776" cy="338554"/>
          </a:xfrm>
          <a:prstGeom prst="rect">
            <a:avLst/>
          </a:prstGeom>
          <a:noFill/>
          <a:ln w="9525">
            <a:noFill/>
            <a:miter lim="800000"/>
            <a:headEnd/>
            <a:tailEnd/>
          </a:ln>
        </p:spPr>
        <p:txBody>
          <a:bodyPr wrap="none">
            <a:spAutoFit/>
          </a:bodyPr>
          <a:lstStyle/>
          <a:p>
            <a:pPr algn="r">
              <a:spcAft>
                <a:spcPts val="300"/>
              </a:spcAft>
            </a:pPr>
            <a:r>
              <a:rPr lang="en-US" sz="1600" i="1" dirty="0"/>
              <a:t>Điều 38, </a:t>
            </a:r>
            <a:r>
              <a:rPr lang="en-US" sz="1600" i="1" dirty="0" err="1"/>
              <a:t>Luật</a:t>
            </a:r>
            <a:r>
              <a:rPr lang="en-US" sz="1600" i="1" dirty="0"/>
              <a:t> TM 2005</a:t>
            </a:r>
          </a:p>
        </p:txBody>
      </p:sp>
    </p:spTree>
    <p:extLst>
      <p:ext uri="{BB962C8B-B14F-4D97-AF65-F5344CB8AC3E}">
        <p14:creationId xmlns:p14="http://schemas.microsoft.com/office/powerpoint/2010/main" val="3288278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C9D66-316B-0340-9A31-29866D9DD083}"/>
              </a:ext>
            </a:extLst>
          </p:cNvPr>
          <p:cNvSpPr>
            <a:spLocks noGrp="1"/>
          </p:cNvSpPr>
          <p:nvPr>
            <p:ph type="title"/>
          </p:nvPr>
        </p:nvSpPr>
        <p:spPr/>
        <p:txBody>
          <a:bodyPr/>
          <a:lstStyle/>
          <a:p>
            <a:r>
              <a:rPr lang="en-VN" dirty="0"/>
              <a:t>Viện dẫn điều luật</a:t>
            </a:r>
          </a:p>
        </p:txBody>
      </p:sp>
      <p:sp>
        <p:nvSpPr>
          <p:cNvPr id="3" name="Content Placeholder 2">
            <a:extLst>
              <a:ext uri="{FF2B5EF4-FFF2-40B4-BE49-F238E27FC236}">
                <a16:creationId xmlns:a16="http://schemas.microsoft.com/office/drawing/2014/main" id="{AD03E8DC-A87B-D949-85BB-062F8C0E1F94}"/>
              </a:ext>
            </a:extLst>
          </p:cNvPr>
          <p:cNvSpPr>
            <a:spLocks noGrp="1"/>
          </p:cNvSpPr>
          <p:nvPr>
            <p:ph idx="1"/>
          </p:nvPr>
        </p:nvSpPr>
        <p:spPr/>
        <p:txBody>
          <a:bodyPr/>
          <a:lstStyle/>
          <a:p>
            <a:r>
              <a:rPr lang="en-VN" dirty="0"/>
              <a:t>Câu hỏi:</a:t>
            </a:r>
          </a:p>
          <a:p>
            <a:pPr lvl="1"/>
            <a:r>
              <a:rPr lang="en-VN" i="1" dirty="0"/>
              <a:t>Yêu cầu viện dẫn điều luật liên quan áp dụng?</a:t>
            </a:r>
          </a:p>
          <a:p>
            <a:r>
              <a:rPr lang="en-VN" dirty="0"/>
              <a:t>Gợi ý:</a:t>
            </a:r>
          </a:p>
          <a:p>
            <a:pPr lvl="1"/>
            <a:r>
              <a:rPr lang="en-VN" dirty="0"/>
              <a:t>Thứ tự viện dẫn;</a:t>
            </a:r>
          </a:p>
          <a:p>
            <a:pPr lvl="1"/>
            <a:r>
              <a:rPr lang="en-VN" dirty="0"/>
              <a:t>Không nêu yêu cầu viện dẫn thì sao?</a:t>
            </a:r>
          </a:p>
        </p:txBody>
      </p:sp>
    </p:spTree>
    <p:extLst>
      <p:ext uri="{BB962C8B-B14F-4D97-AF65-F5344CB8AC3E}">
        <p14:creationId xmlns:p14="http://schemas.microsoft.com/office/powerpoint/2010/main" val="21181361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3917F-89F9-EC4F-9934-EB89E95266B7}"/>
              </a:ext>
            </a:extLst>
          </p:cNvPr>
          <p:cNvSpPr>
            <a:spLocks noGrp="1"/>
          </p:cNvSpPr>
          <p:nvPr>
            <p:ph type="title"/>
          </p:nvPr>
        </p:nvSpPr>
        <p:spPr/>
        <p:txBody>
          <a:bodyPr/>
          <a:lstStyle/>
          <a:p>
            <a:r>
              <a:rPr lang="en-VN" dirty="0"/>
              <a:t>Vốn vay nước ngoài</a:t>
            </a:r>
          </a:p>
        </p:txBody>
      </p:sp>
      <p:sp>
        <p:nvSpPr>
          <p:cNvPr id="3" name="Content Placeholder 2">
            <a:extLst>
              <a:ext uri="{FF2B5EF4-FFF2-40B4-BE49-F238E27FC236}">
                <a16:creationId xmlns:a16="http://schemas.microsoft.com/office/drawing/2014/main" id="{C79E2EC5-9EBB-1245-8398-DE22E277B1E1}"/>
              </a:ext>
            </a:extLst>
          </p:cNvPr>
          <p:cNvSpPr>
            <a:spLocks noGrp="1"/>
          </p:cNvSpPr>
          <p:nvPr>
            <p:ph idx="1"/>
          </p:nvPr>
        </p:nvSpPr>
        <p:spPr/>
        <p:txBody>
          <a:bodyPr/>
          <a:lstStyle/>
          <a:p>
            <a:r>
              <a:rPr lang="en-US" dirty="0" err="1">
                <a:ea typeface="Times New Roman" panose="02020603050405020304" pitchFamily="18" charset="0"/>
              </a:rPr>
              <a:t>Câu</a:t>
            </a:r>
            <a:r>
              <a:rPr lang="en-US" dirty="0">
                <a:ea typeface="Times New Roman" panose="02020603050405020304" pitchFamily="18" charset="0"/>
              </a:rPr>
              <a:t> </a:t>
            </a:r>
            <a:r>
              <a:rPr lang="en-US" dirty="0" err="1">
                <a:ea typeface="Times New Roman" panose="02020603050405020304" pitchFamily="18" charset="0"/>
              </a:rPr>
              <a:t>h</a:t>
            </a:r>
            <a:r>
              <a:rPr lang="en-US" dirty="0" err="1">
                <a:effectLst/>
                <a:ea typeface="Times New Roman" panose="02020603050405020304" pitchFamily="18" charset="0"/>
              </a:rPr>
              <a:t>ỏi</a:t>
            </a:r>
            <a:r>
              <a:rPr lang="en-US" dirty="0">
                <a:effectLst/>
                <a:ea typeface="Times New Roman" panose="02020603050405020304" pitchFamily="18" charset="0"/>
              </a:rPr>
              <a:t>:</a:t>
            </a:r>
          </a:p>
          <a:p>
            <a:pPr lvl="1"/>
            <a:r>
              <a:rPr lang="en-US" i="1" dirty="0" err="1">
                <a:ea typeface="Times New Roman" panose="02020603050405020304" pitchFamily="18" charset="0"/>
              </a:rPr>
              <a:t>Có</a:t>
            </a:r>
            <a:r>
              <a:rPr lang="en-US" i="1" dirty="0">
                <a:ea typeface="Times New Roman" panose="02020603050405020304" pitchFamily="18" charset="0"/>
              </a:rPr>
              <a:t> </a:t>
            </a:r>
            <a:r>
              <a:rPr lang="en-US" i="1" dirty="0" err="1">
                <a:ea typeface="Times New Roman" panose="02020603050405020304" pitchFamily="18" charset="0"/>
              </a:rPr>
              <a:t>được</a:t>
            </a:r>
            <a:r>
              <a:rPr lang="en-US" i="1" dirty="0">
                <a:ea typeface="Times New Roman" panose="02020603050405020304" pitchFamily="18" charset="0"/>
              </a:rPr>
              <a:t> </a:t>
            </a:r>
            <a:r>
              <a:rPr lang="en-US" i="1" dirty="0" err="1">
                <a:effectLst/>
                <a:ea typeface="Times New Roman" panose="02020603050405020304" pitchFamily="18" charset="0"/>
              </a:rPr>
              <a:t>đi</a:t>
            </a:r>
            <a:r>
              <a:rPr lang="en-US" i="1" dirty="0">
                <a:effectLst/>
                <a:ea typeface="Times New Roman" panose="02020603050405020304" pitchFamily="18" charset="0"/>
              </a:rPr>
              <a:t> </a:t>
            </a:r>
            <a:r>
              <a:rPr lang="en-US" i="1" dirty="0" err="1">
                <a:effectLst/>
                <a:ea typeface="Times New Roman" panose="02020603050405020304" pitchFamily="18" charset="0"/>
              </a:rPr>
              <a:t>vay</a:t>
            </a:r>
            <a:r>
              <a:rPr lang="en-US" i="1" dirty="0">
                <a:effectLst/>
                <a:ea typeface="Times New Roman" panose="02020603050405020304" pitchFamily="18" charset="0"/>
              </a:rPr>
              <a:t> </a:t>
            </a:r>
            <a:r>
              <a:rPr lang="en-US" i="1" dirty="0" err="1">
                <a:effectLst/>
                <a:ea typeface="Times New Roman" panose="02020603050405020304" pitchFamily="18" charset="0"/>
              </a:rPr>
              <a:t>một</a:t>
            </a:r>
            <a:r>
              <a:rPr lang="en-US" i="1" dirty="0">
                <a:effectLst/>
                <a:ea typeface="Times New Roman" panose="02020603050405020304" pitchFamily="18" charset="0"/>
              </a:rPr>
              <a:t> </a:t>
            </a:r>
            <a:r>
              <a:rPr lang="en-US" i="1" dirty="0" err="1">
                <a:ea typeface="Times New Roman" panose="02020603050405020304" pitchFamily="18" charset="0"/>
              </a:rPr>
              <a:t>Q</a:t>
            </a:r>
            <a:r>
              <a:rPr lang="en-US" i="1" dirty="0" err="1">
                <a:effectLst/>
                <a:ea typeface="Times New Roman" panose="02020603050405020304" pitchFamily="18" charset="0"/>
              </a:rPr>
              <a:t>uỹ</a:t>
            </a:r>
            <a:r>
              <a:rPr lang="en-US" i="1" dirty="0">
                <a:effectLst/>
                <a:ea typeface="Times New Roman" panose="02020603050405020304" pitchFamily="18" charset="0"/>
              </a:rPr>
              <a:t> </a:t>
            </a:r>
            <a:r>
              <a:rPr lang="en-US" i="1" dirty="0" err="1">
                <a:effectLst/>
                <a:ea typeface="Times New Roman" panose="02020603050405020304" pitchFamily="18" charset="0"/>
              </a:rPr>
              <a:t>đầu</a:t>
            </a:r>
            <a:r>
              <a:rPr lang="en-US" i="1" dirty="0">
                <a:effectLst/>
                <a:ea typeface="Times New Roman" panose="02020603050405020304" pitchFamily="18" charset="0"/>
              </a:rPr>
              <a:t> </a:t>
            </a:r>
            <a:r>
              <a:rPr lang="en-US" i="1" dirty="0" err="1">
                <a:effectLst/>
                <a:ea typeface="Times New Roman" panose="02020603050405020304" pitchFamily="18" charset="0"/>
              </a:rPr>
              <a:t>tư</a:t>
            </a:r>
            <a:r>
              <a:rPr lang="en-US" i="1" dirty="0">
                <a:effectLst/>
                <a:ea typeface="Times New Roman" panose="02020603050405020304" pitchFamily="18" charset="0"/>
              </a:rPr>
              <a:t> </a:t>
            </a:r>
            <a:r>
              <a:rPr lang="en-US" i="1" dirty="0" err="1">
                <a:effectLst/>
                <a:ea typeface="Times New Roman" panose="02020603050405020304" pitchFamily="18" charset="0"/>
              </a:rPr>
              <a:t>tại</a:t>
            </a:r>
            <a:r>
              <a:rPr lang="en-US" i="1" dirty="0">
                <a:effectLst/>
                <a:ea typeface="Times New Roman" panose="02020603050405020304" pitchFamily="18" charset="0"/>
              </a:rPr>
              <a:t> </a:t>
            </a:r>
            <a:r>
              <a:rPr lang="en-US" i="1" dirty="0" err="1">
                <a:effectLst/>
                <a:ea typeface="Times New Roman" panose="02020603050405020304" pitchFamily="18" charset="0"/>
              </a:rPr>
              <a:t>nước</a:t>
            </a:r>
            <a:r>
              <a:rPr lang="en-US" i="1" dirty="0">
                <a:effectLst/>
                <a:ea typeface="Times New Roman" panose="02020603050405020304" pitchFamily="18" charset="0"/>
              </a:rPr>
              <a:t> </a:t>
            </a:r>
            <a:r>
              <a:rPr lang="en-US" i="1" dirty="0" err="1">
                <a:effectLst/>
                <a:ea typeface="Times New Roman" panose="02020603050405020304" pitchFamily="18" charset="0"/>
              </a:rPr>
              <a:t>ngoài</a:t>
            </a:r>
            <a:r>
              <a:rPr lang="en-US" i="1" dirty="0">
                <a:effectLst/>
                <a:ea typeface="Times New Roman" panose="02020603050405020304" pitchFamily="18" charset="0"/>
              </a:rPr>
              <a:t> </a:t>
            </a:r>
            <a:r>
              <a:rPr lang="en-US" i="1" dirty="0" err="1">
                <a:effectLst/>
                <a:ea typeface="Times New Roman" panose="02020603050405020304" pitchFamily="18" charset="0"/>
              </a:rPr>
              <a:t>để</a:t>
            </a:r>
            <a:r>
              <a:rPr lang="en-US" i="1" dirty="0">
                <a:effectLst/>
                <a:ea typeface="Times New Roman" panose="02020603050405020304" pitchFamily="18" charset="0"/>
              </a:rPr>
              <a:t> </a:t>
            </a:r>
            <a:r>
              <a:rPr lang="en-US" i="1" dirty="0" err="1">
                <a:effectLst/>
                <a:ea typeface="Times New Roman" panose="02020603050405020304" pitchFamily="18" charset="0"/>
              </a:rPr>
              <a:t>đầu</a:t>
            </a:r>
            <a:r>
              <a:rPr lang="en-US" i="1" dirty="0">
                <a:effectLst/>
                <a:ea typeface="Times New Roman" panose="02020603050405020304" pitchFamily="18" charset="0"/>
              </a:rPr>
              <a:t> </a:t>
            </a:r>
            <a:r>
              <a:rPr lang="en-US" i="1" dirty="0" err="1">
                <a:effectLst/>
                <a:ea typeface="Times New Roman" panose="02020603050405020304" pitchFamily="18" charset="0"/>
              </a:rPr>
              <a:t>tư</a:t>
            </a:r>
            <a:r>
              <a:rPr lang="en-US" i="1" dirty="0">
                <a:effectLst/>
                <a:ea typeface="Times New Roman" panose="02020603050405020304" pitchFamily="18" charset="0"/>
              </a:rPr>
              <a:t> </a:t>
            </a:r>
            <a:r>
              <a:rPr lang="en-US" i="1" dirty="0" err="1">
                <a:effectLst/>
                <a:ea typeface="Times New Roman" panose="02020603050405020304" pitchFamily="18" charset="0"/>
              </a:rPr>
              <a:t>vào</a:t>
            </a:r>
            <a:r>
              <a:rPr lang="en-US" i="1" dirty="0">
                <a:effectLst/>
                <a:ea typeface="Times New Roman" panose="02020603050405020304" pitchFamily="18" charset="0"/>
              </a:rPr>
              <a:t> </a:t>
            </a:r>
            <a:r>
              <a:rPr lang="en-US" i="1" dirty="0" err="1">
                <a:effectLst/>
                <a:ea typeface="Times New Roman" panose="02020603050405020304" pitchFamily="18" charset="0"/>
              </a:rPr>
              <a:t>Dự</a:t>
            </a:r>
            <a:r>
              <a:rPr lang="en-US" i="1" dirty="0">
                <a:effectLst/>
                <a:ea typeface="Times New Roman" panose="02020603050405020304" pitchFamily="18" charset="0"/>
              </a:rPr>
              <a:t> </a:t>
            </a:r>
            <a:r>
              <a:rPr lang="en-US" i="1" dirty="0" err="1">
                <a:effectLst/>
                <a:ea typeface="Times New Roman" panose="02020603050405020304" pitchFamily="18" charset="0"/>
              </a:rPr>
              <a:t>án</a:t>
            </a:r>
            <a:r>
              <a:rPr lang="en-US" i="1" dirty="0">
                <a:effectLst/>
                <a:ea typeface="Times New Roman" panose="02020603050405020304" pitchFamily="18" charset="0"/>
              </a:rPr>
              <a:t> nhà </a:t>
            </a:r>
            <a:r>
              <a:rPr lang="en-US" i="1" dirty="0" err="1">
                <a:effectLst/>
                <a:ea typeface="Times New Roman" panose="02020603050405020304" pitchFamily="18" charset="0"/>
              </a:rPr>
              <a:t>ở</a:t>
            </a:r>
            <a:r>
              <a:rPr lang="en-US" i="1" dirty="0">
                <a:effectLst/>
                <a:ea typeface="Times New Roman" panose="02020603050405020304" pitchFamily="18" charset="0"/>
              </a:rPr>
              <a:t> </a:t>
            </a:r>
            <a:r>
              <a:rPr lang="en-US" i="1" dirty="0" err="1">
                <a:effectLst/>
                <a:ea typeface="Times New Roman" panose="02020603050405020304" pitchFamily="18" charset="0"/>
              </a:rPr>
              <a:t>thương</a:t>
            </a:r>
            <a:r>
              <a:rPr lang="en-US" i="1" dirty="0">
                <a:effectLst/>
                <a:ea typeface="Times New Roman" panose="02020603050405020304" pitchFamily="18" charset="0"/>
              </a:rPr>
              <a:t> </a:t>
            </a:r>
            <a:r>
              <a:rPr lang="en-US" i="1" dirty="0" err="1">
                <a:effectLst/>
                <a:ea typeface="Times New Roman" panose="02020603050405020304" pitchFamily="18" charset="0"/>
              </a:rPr>
              <a:t>mại</a:t>
            </a:r>
            <a:r>
              <a:rPr lang="en-US" i="1" dirty="0">
                <a:effectLst/>
                <a:ea typeface="Times New Roman" panose="02020603050405020304" pitchFamily="18" charset="0"/>
              </a:rPr>
              <a:t>?</a:t>
            </a:r>
          </a:p>
          <a:p>
            <a:r>
              <a:rPr lang="en-US" dirty="0" err="1">
                <a:ea typeface="Times New Roman" panose="02020603050405020304" pitchFamily="18" charset="0"/>
              </a:rPr>
              <a:t>Đáp</a:t>
            </a:r>
            <a:r>
              <a:rPr lang="en-US" dirty="0">
                <a:ea typeface="Times New Roman" panose="02020603050405020304" pitchFamily="18" charset="0"/>
              </a:rPr>
              <a:t> </a:t>
            </a:r>
            <a:r>
              <a:rPr lang="en-US" dirty="0" err="1">
                <a:ea typeface="Times New Roman" panose="02020603050405020304" pitchFamily="18" charset="0"/>
              </a:rPr>
              <a:t>án</a:t>
            </a:r>
            <a:r>
              <a:rPr lang="en-US" dirty="0">
                <a:ea typeface="Times New Roman" panose="02020603050405020304" pitchFamily="18" charset="0"/>
              </a:rPr>
              <a:t>:</a:t>
            </a:r>
            <a:endParaRPr lang="en-US" dirty="0">
              <a:effectLst/>
              <a:ea typeface="Times New Roman" panose="02020603050405020304" pitchFamily="18" charset="0"/>
            </a:endParaRPr>
          </a:p>
          <a:p>
            <a:pPr lvl="1"/>
            <a:r>
              <a:rPr lang="en-US" dirty="0" err="1">
                <a:effectLst/>
                <a:ea typeface="Times New Roman" panose="02020603050405020304" pitchFamily="18" charset="0"/>
              </a:rPr>
              <a:t>Vốn</a:t>
            </a:r>
            <a:r>
              <a:rPr lang="en-US" dirty="0">
                <a:effectLst/>
                <a:ea typeface="Times New Roman" panose="02020603050405020304" pitchFamily="18" charset="0"/>
              </a:rPr>
              <a:t> </a:t>
            </a:r>
            <a:r>
              <a:rPr lang="en-US" dirty="0" err="1">
                <a:effectLst/>
                <a:ea typeface="Times New Roman" panose="02020603050405020304" pitchFamily="18" charset="0"/>
              </a:rPr>
              <a:t>vay</a:t>
            </a:r>
            <a:r>
              <a:rPr lang="en-US" dirty="0">
                <a:effectLst/>
                <a:ea typeface="Times New Roman" panose="02020603050405020304" pitchFamily="18" charset="0"/>
              </a:rPr>
              <a:t> </a:t>
            </a:r>
            <a:r>
              <a:rPr lang="en-US" dirty="0" err="1">
                <a:effectLst/>
                <a:ea typeface="Times New Roman" panose="02020603050405020304" pitchFamily="18" charset="0"/>
              </a:rPr>
              <a:t>từ</a:t>
            </a:r>
            <a:r>
              <a:rPr lang="en-US" dirty="0">
                <a:effectLst/>
                <a:ea typeface="Times New Roman" panose="02020603050405020304" pitchFamily="18" charset="0"/>
              </a:rPr>
              <a:t> </a:t>
            </a:r>
            <a:r>
              <a:rPr lang="en-US" dirty="0" err="1">
                <a:effectLst/>
                <a:ea typeface="Times New Roman" panose="02020603050405020304" pitchFamily="18" charset="0"/>
              </a:rPr>
              <a:t>tổ</a:t>
            </a:r>
            <a:r>
              <a:rPr lang="en-US" dirty="0">
                <a:effectLst/>
                <a:ea typeface="Times New Roman" panose="02020603050405020304" pitchFamily="18" charset="0"/>
              </a:rPr>
              <a:t> </a:t>
            </a:r>
            <a:r>
              <a:rPr lang="en-US" dirty="0" err="1">
                <a:effectLst/>
                <a:ea typeface="Times New Roman" panose="02020603050405020304" pitchFamily="18" charset="0"/>
              </a:rPr>
              <a:t>chức</a:t>
            </a:r>
            <a:r>
              <a:rPr lang="en-US" dirty="0">
                <a:effectLst/>
                <a:ea typeface="Times New Roman" panose="02020603050405020304" pitchFamily="18" charset="0"/>
              </a:rPr>
              <a:t> </a:t>
            </a:r>
            <a:r>
              <a:rPr lang="en-US" dirty="0" err="1">
                <a:effectLst/>
                <a:ea typeface="Times New Roman" panose="02020603050405020304" pitchFamily="18" charset="0"/>
              </a:rPr>
              <a:t>nước</a:t>
            </a:r>
            <a:r>
              <a:rPr lang="en-US" dirty="0">
                <a:effectLst/>
                <a:ea typeface="Times New Roman" panose="02020603050405020304" pitchFamily="18" charset="0"/>
              </a:rPr>
              <a:t> </a:t>
            </a:r>
            <a:r>
              <a:rPr lang="en-US" dirty="0" err="1">
                <a:effectLst/>
                <a:ea typeface="Times New Roman" panose="02020603050405020304" pitchFamily="18" charset="0"/>
              </a:rPr>
              <a:t>ngoài</a:t>
            </a:r>
            <a:r>
              <a:rPr lang="en-US" dirty="0">
                <a:effectLst/>
                <a:ea typeface="Times New Roman" panose="02020603050405020304" pitchFamily="18" charset="0"/>
              </a:rPr>
              <a:t> </a:t>
            </a:r>
            <a:r>
              <a:rPr lang="en-US" dirty="0" err="1">
                <a:effectLst/>
                <a:ea typeface="Times New Roman" panose="02020603050405020304" pitchFamily="18" charset="0"/>
              </a:rPr>
              <a:t>không</a:t>
            </a:r>
            <a:r>
              <a:rPr lang="en-US" dirty="0">
                <a:effectLst/>
                <a:ea typeface="Times New Roman" panose="02020603050405020304" pitchFamily="18" charset="0"/>
              </a:rPr>
              <a:t> </a:t>
            </a:r>
            <a:r>
              <a:rPr lang="en-US" dirty="0" err="1">
                <a:effectLst/>
                <a:ea typeface="Times New Roman" panose="02020603050405020304" pitchFamily="18" charset="0"/>
              </a:rPr>
              <a:t>phải</a:t>
            </a:r>
            <a:r>
              <a:rPr lang="en-US" dirty="0">
                <a:effectLst/>
                <a:ea typeface="Times New Roman" panose="02020603050405020304" pitchFamily="18" charset="0"/>
              </a:rPr>
              <a:t> </a:t>
            </a:r>
            <a:r>
              <a:rPr lang="en-US" dirty="0" err="1">
                <a:effectLst/>
                <a:ea typeface="Times New Roman" panose="02020603050405020304" pitchFamily="18" charset="0"/>
              </a:rPr>
              <a:t>là</a:t>
            </a:r>
            <a:r>
              <a:rPr lang="en-US" dirty="0">
                <a:effectLst/>
                <a:ea typeface="Times New Roman" panose="02020603050405020304" pitchFamily="18" charset="0"/>
              </a:rPr>
              <a:t> </a:t>
            </a:r>
            <a:r>
              <a:rPr lang="en-US" dirty="0" err="1">
                <a:effectLst/>
                <a:ea typeface="Times New Roman" panose="02020603050405020304" pitchFamily="18" charset="0"/>
              </a:rPr>
              <a:t>một</a:t>
            </a:r>
            <a:r>
              <a:rPr lang="en-US" dirty="0">
                <a:effectLst/>
                <a:ea typeface="Times New Roman" panose="02020603050405020304" pitchFamily="18" charset="0"/>
              </a:rPr>
              <a:t> </a:t>
            </a:r>
            <a:r>
              <a:rPr lang="en-US" dirty="0" err="1">
                <a:effectLst/>
                <a:ea typeface="Times New Roman" panose="02020603050405020304" pitchFamily="18" charset="0"/>
              </a:rPr>
              <a:t>trong</a:t>
            </a:r>
            <a:r>
              <a:rPr lang="en-US" dirty="0">
                <a:effectLst/>
                <a:ea typeface="Times New Roman" panose="02020603050405020304" pitchFamily="18" charset="0"/>
              </a:rPr>
              <a:t> </a:t>
            </a:r>
            <a:r>
              <a:rPr lang="en-US" dirty="0" err="1">
                <a:effectLst/>
                <a:ea typeface="Times New Roman" panose="02020603050405020304" pitchFamily="18" charset="0"/>
              </a:rPr>
              <a:t>các</a:t>
            </a:r>
            <a:r>
              <a:rPr lang="en-US" dirty="0">
                <a:effectLst/>
                <a:ea typeface="Times New Roman" panose="02020603050405020304" pitchFamily="18" charset="0"/>
              </a:rPr>
              <a:t> </a:t>
            </a:r>
            <a:r>
              <a:rPr lang="en-US" dirty="0" err="1">
                <a:effectLst/>
                <a:ea typeface="Times New Roman" panose="02020603050405020304" pitchFamily="18" charset="0"/>
              </a:rPr>
              <a:t>nguồn</a:t>
            </a:r>
            <a:r>
              <a:rPr lang="en-US" dirty="0">
                <a:effectLst/>
                <a:ea typeface="Times New Roman" panose="02020603050405020304" pitchFamily="18" charset="0"/>
              </a:rPr>
              <a:t> </a:t>
            </a:r>
            <a:r>
              <a:rPr lang="en-US" dirty="0" err="1">
                <a:effectLst/>
                <a:ea typeface="Times New Roman" panose="02020603050405020304" pitchFamily="18" charset="0"/>
              </a:rPr>
              <a:t>vốn</a:t>
            </a:r>
            <a:r>
              <a:rPr lang="en-US" dirty="0">
                <a:effectLst/>
                <a:ea typeface="Times New Roman" panose="02020603050405020304" pitchFamily="18" charset="0"/>
              </a:rPr>
              <a:t> </a:t>
            </a:r>
            <a:r>
              <a:rPr lang="en-US" dirty="0" err="1">
                <a:effectLst/>
                <a:ea typeface="Times New Roman" panose="02020603050405020304" pitchFamily="18" charset="0"/>
              </a:rPr>
              <a:t>hợp</a:t>
            </a:r>
            <a:r>
              <a:rPr lang="en-US" dirty="0">
                <a:effectLst/>
                <a:ea typeface="Times New Roman" panose="02020603050405020304" pitchFamily="18" charset="0"/>
              </a:rPr>
              <a:t> </a:t>
            </a:r>
            <a:r>
              <a:rPr lang="en-US" dirty="0" err="1">
                <a:effectLst/>
                <a:ea typeface="Times New Roman" panose="02020603050405020304" pitchFamily="18" charset="0"/>
              </a:rPr>
              <a:t>pháp</a:t>
            </a:r>
            <a:r>
              <a:rPr lang="en-US" dirty="0">
                <a:effectLst/>
                <a:ea typeface="Times New Roman" panose="02020603050405020304" pitchFamily="18" charset="0"/>
              </a:rPr>
              <a:t> </a:t>
            </a:r>
            <a:r>
              <a:rPr lang="en-US" dirty="0" err="1">
                <a:effectLst/>
                <a:ea typeface="Times New Roman" panose="02020603050405020304" pitchFamily="18" charset="0"/>
              </a:rPr>
              <a:t>được</a:t>
            </a:r>
            <a:r>
              <a:rPr lang="en-US" dirty="0">
                <a:effectLst/>
                <a:ea typeface="Times New Roman" panose="02020603050405020304" pitchFamily="18" charset="0"/>
              </a:rPr>
              <a:t> </a:t>
            </a:r>
            <a:r>
              <a:rPr lang="en-US" dirty="0" err="1">
                <a:effectLst/>
                <a:ea typeface="Times New Roman" panose="02020603050405020304" pitchFamily="18" charset="0"/>
              </a:rPr>
              <a:t>phép</a:t>
            </a:r>
            <a:r>
              <a:rPr lang="en-US" dirty="0">
                <a:effectLst/>
                <a:ea typeface="Times New Roman" panose="02020603050405020304" pitchFamily="18" charset="0"/>
              </a:rPr>
              <a:t> </a:t>
            </a:r>
            <a:r>
              <a:rPr lang="en-US" dirty="0" err="1">
                <a:effectLst/>
                <a:ea typeface="Times New Roman" panose="02020603050405020304" pitchFamily="18" charset="0"/>
              </a:rPr>
              <a:t>huy</a:t>
            </a:r>
            <a:r>
              <a:rPr lang="en-US" dirty="0">
                <a:effectLst/>
                <a:ea typeface="Times New Roman" panose="02020603050405020304" pitchFamily="18" charset="0"/>
              </a:rPr>
              <a:t> </a:t>
            </a:r>
            <a:r>
              <a:rPr lang="en-US" dirty="0" err="1">
                <a:effectLst/>
                <a:ea typeface="Times New Roman" panose="02020603050405020304" pitchFamily="18" charset="0"/>
              </a:rPr>
              <a:t>động</a:t>
            </a:r>
            <a:r>
              <a:rPr lang="en-US" dirty="0">
                <a:effectLst/>
                <a:ea typeface="Times New Roman" panose="02020603050405020304" pitchFamily="18" charset="0"/>
              </a:rPr>
              <a:t> </a:t>
            </a:r>
            <a:r>
              <a:rPr lang="en-US" dirty="0" err="1">
                <a:effectLst/>
                <a:ea typeface="Times New Roman" panose="02020603050405020304" pitchFamily="18" charset="0"/>
              </a:rPr>
              <a:t>cho</a:t>
            </a:r>
            <a:r>
              <a:rPr lang="en-US" dirty="0">
                <a:effectLst/>
                <a:ea typeface="Times New Roman" panose="02020603050405020304" pitchFamily="18" charset="0"/>
              </a:rPr>
              <a:t> </a:t>
            </a:r>
            <a:r>
              <a:rPr lang="en-US" dirty="0" err="1">
                <a:effectLst/>
                <a:ea typeface="Times New Roman" panose="02020603050405020304" pitchFamily="18" charset="0"/>
              </a:rPr>
              <a:t>một</a:t>
            </a:r>
            <a:r>
              <a:rPr lang="en-US" dirty="0">
                <a:effectLst/>
                <a:ea typeface="Times New Roman" panose="02020603050405020304" pitchFamily="18" charset="0"/>
              </a:rPr>
              <a:t> </a:t>
            </a:r>
            <a:r>
              <a:rPr lang="en-US" dirty="0" err="1">
                <a:effectLst/>
                <a:ea typeface="Times New Roman" panose="02020603050405020304" pitchFamily="18" charset="0"/>
              </a:rPr>
              <a:t>dự</a:t>
            </a:r>
            <a:r>
              <a:rPr lang="en-US" dirty="0">
                <a:effectLst/>
                <a:ea typeface="Times New Roman" panose="02020603050405020304" pitchFamily="18" charset="0"/>
              </a:rPr>
              <a:t> </a:t>
            </a:r>
            <a:r>
              <a:rPr lang="en-US" dirty="0" err="1">
                <a:effectLst/>
                <a:ea typeface="Times New Roman" panose="02020603050405020304" pitchFamily="18" charset="0"/>
              </a:rPr>
              <a:t>án</a:t>
            </a:r>
            <a:r>
              <a:rPr lang="en-US" dirty="0">
                <a:effectLst/>
                <a:ea typeface="Times New Roman" panose="02020603050405020304" pitchFamily="18" charset="0"/>
              </a:rPr>
              <a:t> nhà </a:t>
            </a:r>
            <a:r>
              <a:rPr lang="en-US" dirty="0" err="1">
                <a:effectLst/>
                <a:ea typeface="Times New Roman" panose="02020603050405020304" pitchFamily="18" charset="0"/>
              </a:rPr>
              <a:t>ở</a:t>
            </a:r>
            <a:r>
              <a:rPr lang="en-US" dirty="0">
                <a:effectLst/>
                <a:ea typeface="Times New Roman" panose="02020603050405020304" pitchFamily="18" charset="0"/>
              </a:rPr>
              <a:t> </a:t>
            </a:r>
            <a:r>
              <a:rPr lang="en-US" dirty="0" err="1">
                <a:effectLst/>
                <a:ea typeface="Times New Roman" panose="02020603050405020304" pitchFamily="18" charset="0"/>
              </a:rPr>
              <a:t>theo</a:t>
            </a:r>
            <a:r>
              <a:rPr lang="en-US" dirty="0">
                <a:effectLst/>
                <a:ea typeface="Times New Roman" panose="02020603050405020304" pitchFamily="18" charset="0"/>
              </a:rPr>
              <a:t> Điều 69 </a:t>
            </a:r>
            <a:r>
              <a:rPr lang="en-US" dirty="0" err="1">
                <a:effectLst/>
                <a:ea typeface="Times New Roman" panose="02020603050405020304" pitchFamily="18" charset="0"/>
              </a:rPr>
              <a:t>Luật</a:t>
            </a:r>
            <a:r>
              <a:rPr lang="en-US" dirty="0">
                <a:effectLst/>
                <a:ea typeface="Times New Roman" panose="02020603050405020304" pitchFamily="18" charset="0"/>
              </a:rPr>
              <a:t> Nhà </a:t>
            </a:r>
            <a:r>
              <a:rPr lang="en-US" dirty="0" err="1">
                <a:effectLst/>
                <a:ea typeface="Times New Roman" panose="02020603050405020304" pitchFamily="18" charset="0"/>
              </a:rPr>
              <a:t>ở</a:t>
            </a:r>
            <a:r>
              <a:rPr lang="en-US" dirty="0">
                <a:effectLst/>
                <a:ea typeface="Times New Roman" panose="02020603050405020304" pitchFamily="18" charset="0"/>
              </a:rPr>
              <a:t>. </a:t>
            </a:r>
            <a:r>
              <a:rPr lang="en-US" dirty="0" err="1">
                <a:effectLst/>
                <a:ea typeface="Times New Roman" panose="02020603050405020304" pitchFamily="18" charset="0"/>
              </a:rPr>
              <a:t>Như</a:t>
            </a:r>
            <a:r>
              <a:rPr lang="en-US" dirty="0">
                <a:effectLst/>
                <a:ea typeface="Times New Roman" panose="02020603050405020304" pitchFamily="18" charset="0"/>
              </a:rPr>
              <a:t> </a:t>
            </a:r>
            <a:r>
              <a:rPr lang="en-US" dirty="0" err="1">
                <a:effectLst/>
                <a:ea typeface="Times New Roman" panose="02020603050405020304" pitchFamily="18" charset="0"/>
              </a:rPr>
              <a:t>vậy</a:t>
            </a:r>
            <a:r>
              <a:rPr lang="en-US" dirty="0">
                <a:effectLst/>
                <a:ea typeface="Times New Roman" panose="02020603050405020304" pitchFamily="18" charset="0"/>
              </a:rPr>
              <a:t>, </a:t>
            </a:r>
            <a:r>
              <a:rPr lang="en-US" dirty="0" err="1">
                <a:effectLst/>
                <a:ea typeface="Times New Roman" panose="02020603050405020304" pitchFamily="18" charset="0"/>
              </a:rPr>
              <a:t>phương</a:t>
            </a:r>
            <a:r>
              <a:rPr lang="en-US" dirty="0">
                <a:effectLst/>
                <a:ea typeface="Times New Roman" panose="02020603050405020304" pitchFamily="18" charset="0"/>
              </a:rPr>
              <a:t> </a:t>
            </a:r>
            <a:r>
              <a:rPr lang="en-US" dirty="0" err="1">
                <a:effectLst/>
                <a:ea typeface="Times New Roman" panose="02020603050405020304" pitchFamily="18" charset="0"/>
              </a:rPr>
              <a:t>án</a:t>
            </a:r>
            <a:r>
              <a:rPr lang="en-US" dirty="0">
                <a:effectLst/>
                <a:ea typeface="Times New Roman" panose="02020603050405020304" pitchFamily="18" charset="0"/>
              </a:rPr>
              <a:t> </a:t>
            </a:r>
            <a:r>
              <a:rPr lang="en-US" dirty="0" err="1">
                <a:effectLst/>
                <a:ea typeface="Times New Roman" panose="02020603050405020304" pitchFamily="18" charset="0"/>
              </a:rPr>
              <a:t>này</a:t>
            </a:r>
            <a:r>
              <a:rPr lang="en-US" dirty="0">
                <a:effectLst/>
                <a:ea typeface="Times New Roman" panose="02020603050405020304" pitchFamily="18" charset="0"/>
              </a:rPr>
              <a:t> </a:t>
            </a:r>
            <a:r>
              <a:rPr lang="en-US" dirty="0" err="1">
                <a:effectLst/>
                <a:ea typeface="Times New Roman" panose="02020603050405020304" pitchFamily="18" charset="0"/>
              </a:rPr>
              <a:t>không</a:t>
            </a:r>
            <a:r>
              <a:rPr lang="en-US" dirty="0">
                <a:effectLst/>
                <a:ea typeface="Times New Roman" panose="02020603050405020304" pitchFamily="18" charset="0"/>
              </a:rPr>
              <a:t> </a:t>
            </a:r>
            <a:r>
              <a:rPr lang="en-US" dirty="0" err="1">
                <a:effectLst/>
                <a:ea typeface="Times New Roman" panose="02020603050405020304" pitchFamily="18" charset="0"/>
              </a:rPr>
              <a:t>khả</a:t>
            </a:r>
            <a:r>
              <a:rPr lang="en-US" dirty="0">
                <a:effectLst/>
                <a:ea typeface="Times New Roman" panose="02020603050405020304" pitchFamily="18" charset="0"/>
              </a:rPr>
              <a:t> </a:t>
            </a:r>
            <a:r>
              <a:rPr lang="en-US" dirty="0" err="1">
                <a:effectLst/>
                <a:ea typeface="Times New Roman" panose="02020603050405020304" pitchFamily="18" charset="0"/>
              </a:rPr>
              <a:t>thi</a:t>
            </a:r>
            <a:r>
              <a:rPr lang="en-US" dirty="0">
                <a:effectLst/>
                <a:ea typeface="Times New Roman" panose="02020603050405020304" pitchFamily="18" charset="0"/>
              </a:rPr>
              <a:t> </a:t>
            </a:r>
            <a:r>
              <a:rPr lang="en-US" dirty="0" err="1">
                <a:effectLst/>
                <a:ea typeface="Times New Roman" panose="02020603050405020304" pitchFamily="18" charset="0"/>
              </a:rPr>
              <a:t>cho</a:t>
            </a:r>
            <a:r>
              <a:rPr lang="en-US" dirty="0">
                <a:effectLst/>
                <a:ea typeface="Times New Roman" panose="02020603050405020304" pitchFamily="18" charset="0"/>
              </a:rPr>
              <a:t> </a:t>
            </a:r>
            <a:r>
              <a:rPr lang="en-US" dirty="0" err="1">
                <a:effectLst/>
                <a:ea typeface="Times New Roman" panose="02020603050405020304" pitchFamily="18" charset="0"/>
              </a:rPr>
              <a:t>phần</a:t>
            </a:r>
            <a:r>
              <a:rPr lang="en-US" dirty="0">
                <a:effectLst/>
                <a:ea typeface="Times New Roman" panose="02020603050405020304" pitchFamily="18" charset="0"/>
              </a:rPr>
              <a:t> nhà </a:t>
            </a:r>
            <a:r>
              <a:rPr lang="en-US" dirty="0" err="1">
                <a:effectLst/>
                <a:ea typeface="Times New Roman" panose="02020603050405020304" pitchFamily="18" charset="0"/>
              </a:rPr>
              <a:t>ở</a:t>
            </a:r>
            <a:r>
              <a:rPr lang="en-US" dirty="0">
                <a:effectLst/>
                <a:ea typeface="Times New Roman" panose="02020603050405020304" pitchFamily="18" charset="0"/>
              </a:rPr>
              <a:t>; </a:t>
            </a:r>
            <a:r>
              <a:rPr lang="en-US" dirty="0" err="1">
                <a:effectLst/>
                <a:ea typeface="Times New Roman" panose="02020603050405020304" pitchFamily="18" charset="0"/>
              </a:rPr>
              <a:t>tuy</a:t>
            </a:r>
            <a:r>
              <a:rPr lang="en-US" dirty="0">
                <a:effectLst/>
                <a:ea typeface="Times New Roman" panose="02020603050405020304" pitchFamily="18" charset="0"/>
              </a:rPr>
              <a:t> </a:t>
            </a:r>
            <a:r>
              <a:rPr lang="en-US" dirty="0" err="1">
                <a:effectLst/>
                <a:ea typeface="Times New Roman" panose="02020603050405020304" pitchFamily="18" charset="0"/>
              </a:rPr>
              <a:t>nhiên</a:t>
            </a:r>
            <a:r>
              <a:rPr lang="en-US" dirty="0">
                <a:effectLst/>
                <a:ea typeface="Times New Roman" panose="02020603050405020304" pitchFamily="18" charset="0"/>
              </a:rPr>
              <a:t>, </a:t>
            </a:r>
            <a:r>
              <a:rPr lang="en-US" dirty="0" err="1">
                <a:ea typeface="Times New Roman" panose="02020603050405020304" pitchFamily="18" charset="0"/>
              </a:rPr>
              <a:t>c</a:t>
            </a:r>
            <a:r>
              <a:rPr lang="en-US" dirty="0" err="1">
                <a:effectLst/>
                <a:ea typeface="Times New Roman" panose="02020603050405020304" pitchFamily="18" charset="0"/>
              </a:rPr>
              <a:t>ông</a:t>
            </a:r>
            <a:r>
              <a:rPr lang="en-US" dirty="0">
                <a:effectLst/>
                <a:ea typeface="Times New Roman" panose="02020603050405020304" pitchFamily="18" charset="0"/>
              </a:rPr>
              <a:t> ty </a:t>
            </a:r>
            <a:r>
              <a:rPr lang="en-US" dirty="0" err="1">
                <a:effectLst/>
                <a:ea typeface="Times New Roman" panose="02020603050405020304" pitchFamily="18" charset="0"/>
              </a:rPr>
              <a:t>dự</a:t>
            </a:r>
            <a:r>
              <a:rPr lang="en-US" dirty="0">
                <a:effectLst/>
                <a:ea typeface="Times New Roman" panose="02020603050405020304" pitchFamily="18" charset="0"/>
              </a:rPr>
              <a:t> </a:t>
            </a:r>
            <a:r>
              <a:rPr lang="en-US" dirty="0" err="1">
                <a:effectLst/>
                <a:ea typeface="Times New Roman" panose="02020603050405020304" pitchFamily="18" charset="0"/>
              </a:rPr>
              <a:t>án</a:t>
            </a:r>
            <a:r>
              <a:rPr lang="en-US" dirty="0">
                <a:effectLst/>
                <a:ea typeface="Times New Roman" panose="02020603050405020304" pitchFamily="18" charset="0"/>
              </a:rPr>
              <a:t> </a:t>
            </a:r>
            <a:r>
              <a:rPr lang="en-US" dirty="0" err="1">
                <a:effectLst/>
                <a:ea typeface="Times New Roman" panose="02020603050405020304" pitchFamily="18" charset="0"/>
              </a:rPr>
              <a:t>có</a:t>
            </a:r>
            <a:r>
              <a:rPr lang="en-US" dirty="0">
                <a:effectLst/>
                <a:ea typeface="Times New Roman" panose="02020603050405020304" pitchFamily="18" charset="0"/>
              </a:rPr>
              <a:t> </a:t>
            </a:r>
            <a:r>
              <a:rPr lang="en-US" dirty="0" err="1">
                <a:effectLst/>
                <a:ea typeface="Times New Roman" panose="02020603050405020304" pitchFamily="18" charset="0"/>
              </a:rPr>
              <a:t>thể</a:t>
            </a:r>
            <a:r>
              <a:rPr lang="en-US" dirty="0">
                <a:effectLst/>
                <a:ea typeface="Times New Roman" panose="02020603050405020304" pitchFamily="18" charset="0"/>
              </a:rPr>
              <a:t> </a:t>
            </a:r>
            <a:r>
              <a:rPr lang="en-US" dirty="0" err="1">
                <a:effectLst/>
                <a:ea typeface="Times New Roman" panose="02020603050405020304" pitchFamily="18" charset="0"/>
              </a:rPr>
              <a:t>đi</a:t>
            </a:r>
            <a:r>
              <a:rPr lang="en-US" dirty="0">
                <a:effectLst/>
                <a:ea typeface="Times New Roman" panose="02020603050405020304" pitchFamily="18" charset="0"/>
              </a:rPr>
              <a:t> </a:t>
            </a:r>
            <a:r>
              <a:rPr lang="en-US" dirty="0" err="1">
                <a:effectLst/>
                <a:ea typeface="Times New Roman" panose="02020603050405020304" pitchFamily="18" charset="0"/>
              </a:rPr>
              <a:t>vay</a:t>
            </a:r>
            <a:r>
              <a:rPr lang="en-US" dirty="0">
                <a:effectLst/>
                <a:ea typeface="Times New Roman" panose="02020603050405020304" pitchFamily="18" charset="0"/>
              </a:rPr>
              <a:t> </a:t>
            </a:r>
            <a:r>
              <a:rPr lang="en-US" dirty="0" err="1">
                <a:effectLst/>
                <a:ea typeface="Times New Roman" panose="02020603050405020304" pitchFamily="18" charset="0"/>
              </a:rPr>
              <a:t>để</a:t>
            </a:r>
            <a:r>
              <a:rPr lang="en-US" dirty="0">
                <a:effectLst/>
                <a:ea typeface="Times New Roman" panose="02020603050405020304" pitchFamily="18" charset="0"/>
              </a:rPr>
              <a:t> </a:t>
            </a:r>
            <a:r>
              <a:rPr lang="en-US" dirty="0" err="1">
                <a:effectLst/>
                <a:ea typeface="Times New Roman" panose="02020603050405020304" pitchFamily="18" charset="0"/>
              </a:rPr>
              <a:t>thực</a:t>
            </a:r>
            <a:r>
              <a:rPr lang="en-US" dirty="0">
                <a:effectLst/>
                <a:ea typeface="Times New Roman" panose="02020603050405020304" pitchFamily="18" charset="0"/>
              </a:rPr>
              <a:t> </a:t>
            </a:r>
            <a:r>
              <a:rPr lang="en-US" dirty="0" err="1">
                <a:effectLst/>
                <a:ea typeface="Times New Roman" panose="02020603050405020304" pitchFamily="18" charset="0"/>
              </a:rPr>
              <a:t>hiện</a:t>
            </a:r>
            <a:r>
              <a:rPr lang="en-US" dirty="0">
                <a:effectLst/>
                <a:ea typeface="Times New Roman" panose="02020603050405020304" pitchFamily="18" charset="0"/>
              </a:rPr>
              <a:t> </a:t>
            </a:r>
            <a:r>
              <a:rPr lang="en-US" dirty="0" err="1">
                <a:effectLst/>
                <a:ea typeface="Times New Roman" panose="02020603050405020304" pitchFamily="18" charset="0"/>
              </a:rPr>
              <a:t>phần</a:t>
            </a:r>
            <a:r>
              <a:rPr lang="en-US" dirty="0">
                <a:effectLst/>
                <a:ea typeface="Times New Roman" panose="02020603050405020304" pitchFamily="18" charset="0"/>
              </a:rPr>
              <a:t> </a:t>
            </a:r>
            <a:r>
              <a:rPr lang="en-US" dirty="0" err="1">
                <a:effectLst/>
                <a:ea typeface="Times New Roman" panose="02020603050405020304" pitchFamily="18" charset="0"/>
              </a:rPr>
              <a:t>thương</a:t>
            </a:r>
            <a:r>
              <a:rPr lang="en-US" dirty="0">
                <a:effectLst/>
                <a:ea typeface="Times New Roman" panose="02020603050405020304" pitchFamily="18" charset="0"/>
              </a:rPr>
              <a:t> </a:t>
            </a:r>
            <a:r>
              <a:rPr lang="en-US" dirty="0" err="1">
                <a:effectLst/>
                <a:ea typeface="Times New Roman" panose="02020603050405020304" pitchFamily="18" charset="0"/>
              </a:rPr>
              <a:t>mại</a:t>
            </a:r>
            <a:r>
              <a:rPr lang="en-US" dirty="0">
                <a:effectLst/>
                <a:ea typeface="Times New Roman" panose="02020603050405020304" pitchFamily="18" charset="0"/>
              </a:rPr>
              <a:t>.</a:t>
            </a:r>
            <a:endParaRPr lang="en-VN" dirty="0">
              <a:effectLst/>
              <a:ea typeface="Times New Roman" panose="02020603050405020304" pitchFamily="18" charset="0"/>
            </a:endParaRPr>
          </a:p>
        </p:txBody>
      </p:sp>
      <p:sp>
        <p:nvSpPr>
          <p:cNvPr id="4" name="TextBox 23">
            <a:extLst>
              <a:ext uri="{FF2B5EF4-FFF2-40B4-BE49-F238E27FC236}">
                <a16:creationId xmlns:a16="http://schemas.microsoft.com/office/drawing/2014/main" id="{4BBFBFD7-5E09-7045-9AC1-DE8ACEE3CBF8}"/>
              </a:ext>
            </a:extLst>
          </p:cNvPr>
          <p:cNvSpPr txBox="1">
            <a:spLocks noChangeArrowheads="1"/>
          </p:cNvSpPr>
          <p:nvPr/>
        </p:nvSpPr>
        <p:spPr bwMode="auto">
          <a:xfrm>
            <a:off x="7248097" y="5970766"/>
            <a:ext cx="2282997" cy="338554"/>
          </a:xfrm>
          <a:prstGeom prst="rect">
            <a:avLst/>
          </a:prstGeom>
          <a:noFill/>
          <a:ln w="9525">
            <a:noFill/>
            <a:miter lim="800000"/>
            <a:headEnd/>
            <a:tailEnd/>
          </a:ln>
        </p:spPr>
        <p:txBody>
          <a:bodyPr wrap="none">
            <a:spAutoFit/>
          </a:bodyPr>
          <a:lstStyle/>
          <a:p>
            <a:pPr algn="r">
              <a:spcAft>
                <a:spcPts val="300"/>
              </a:spcAft>
            </a:pPr>
            <a:r>
              <a:rPr lang="en-US" sz="1600" i="1" dirty="0"/>
              <a:t>Điều 69, </a:t>
            </a:r>
            <a:r>
              <a:rPr lang="en-US" sz="1600" i="1" dirty="0" err="1"/>
              <a:t>Luật</a:t>
            </a:r>
            <a:r>
              <a:rPr lang="en-US" sz="1600" i="1" dirty="0"/>
              <a:t> NƠ 2014</a:t>
            </a:r>
          </a:p>
        </p:txBody>
      </p:sp>
    </p:spTree>
    <p:extLst>
      <p:ext uri="{BB962C8B-B14F-4D97-AF65-F5344CB8AC3E}">
        <p14:creationId xmlns:p14="http://schemas.microsoft.com/office/powerpoint/2010/main" val="849842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58609-5DB2-7449-8B58-C3C280CBA32A}"/>
              </a:ext>
            </a:extLst>
          </p:cNvPr>
          <p:cNvSpPr>
            <a:spLocks noGrp="1"/>
          </p:cNvSpPr>
          <p:nvPr>
            <p:ph type="title"/>
          </p:nvPr>
        </p:nvSpPr>
        <p:spPr/>
        <p:txBody>
          <a:bodyPr/>
          <a:lstStyle/>
          <a:p>
            <a:r>
              <a:rPr lang="en-VN" dirty="0"/>
              <a:t>Xuất khẩu hàng hoá</a:t>
            </a:r>
          </a:p>
        </p:txBody>
      </p:sp>
      <p:sp>
        <p:nvSpPr>
          <p:cNvPr id="3" name="Content Placeholder 2">
            <a:extLst>
              <a:ext uri="{FF2B5EF4-FFF2-40B4-BE49-F238E27FC236}">
                <a16:creationId xmlns:a16="http://schemas.microsoft.com/office/drawing/2014/main" id="{D12A51F8-A73E-DD4E-97B3-A4D4C4650991}"/>
              </a:ext>
            </a:extLst>
          </p:cNvPr>
          <p:cNvSpPr>
            <a:spLocks noGrp="1"/>
          </p:cNvSpPr>
          <p:nvPr>
            <p:ph idx="1"/>
          </p:nvPr>
        </p:nvSpPr>
        <p:spPr/>
        <p:txBody>
          <a:bodyPr/>
          <a:lstStyle/>
          <a:p>
            <a:r>
              <a:rPr lang="en-US" dirty="0" err="1"/>
              <a:t>Câu</a:t>
            </a:r>
            <a:r>
              <a:rPr lang="en-US" dirty="0"/>
              <a:t> </a:t>
            </a:r>
            <a:r>
              <a:rPr lang="en-US" dirty="0" err="1"/>
              <a:t>hỏi</a:t>
            </a:r>
            <a:r>
              <a:rPr lang="en-US" dirty="0"/>
              <a:t>: </a:t>
            </a:r>
          </a:p>
          <a:p>
            <a:pPr lvl="1"/>
            <a:r>
              <a:rPr lang="en-US" i="1" dirty="0" err="1"/>
              <a:t>Có</a:t>
            </a:r>
            <a:r>
              <a:rPr lang="en-US" i="1" dirty="0"/>
              <a:t> </a:t>
            </a:r>
            <a:r>
              <a:rPr lang="en-US" i="1" dirty="0" err="1"/>
              <a:t>cần</a:t>
            </a:r>
            <a:r>
              <a:rPr lang="en-US" i="1" dirty="0"/>
              <a:t> </a:t>
            </a:r>
            <a:r>
              <a:rPr lang="en-US" i="1" dirty="0" err="1"/>
              <a:t>giấy</a:t>
            </a:r>
            <a:r>
              <a:rPr lang="en-US" i="1" dirty="0"/>
              <a:t> </a:t>
            </a:r>
            <a:r>
              <a:rPr lang="en-US" i="1" dirty="0" err="1"/>
              <a:t>phép</a:t>
            </a:r>
            <a:r>
              <a:rPr lang="en-US" i="1" dirty="0"/>
              <a:t> </a:t>
            </a:r>
            <a:r>
              <a:rPr lang="en-US" i="1" dirty="0" err="1"/>
              <a:t>xuất</a:t>
            </a:r>
            <a:r>
              <a:rPr lang="en-US" i="1" dirty="0"/>
              <a:t> </a:t>
            </a:r>
            <a:r>
              <a:rPr lang="en-US" i="1" dirty="0" err="1"/>
              <a:t>khẩu</a:t>
            </a:r>
            <a:r>
              <a:rPr lang="en-US" i="1" dirty="0"/>
              <a:t> </a:t>
            </a:r>
            <a:r>
              <a:rPr lang="en-VN" i="1" dirty="0"/>
              <a:t>bàn ghế gỗ?</a:t>
            </a:r>
          </a:p>
          <a:p>
            <a:r>
              <a:rPr lang="en-US" dirty="0" err="1"/>
              <a:t>Đáp</a:t>
            </a:r>
            <a:r>
              <a:rPr lang="en-US" dirty="0"/>
              <a:t> </a:t>
            </a:r>
            <a:r>
              <a:rPr lang="en-US" dirty="0" err="1"/>
              <a:t>án</a:t>
            </a:r>
            <a:r>
              <a:rPr lang="en-US" dirty="0"/>
              <a:t>: </a:t>
            </a:r>
          </a:p>
          <a:p>
            <a:pPr lvl="1"/>
            <a:r>
              <a:rPr lang="en-US" dirty="0" err="1"/>
              <a:t>Không</a:t>
            </a:r>
            <a:r>
              <a:rPr lang="en-US" dirty="0"/>
              <a:t> </a:t>
            </a:r>
            <a:r>
              <a:rPr lang="en-US" dirty="0" err="1"/>
              <a:t>phải</a:t>
            </a:r>
            <a:r>
              <a:rPr lang="en-US" dirty="0"/>
              <a:t> </a:t>
            </a:r>
            <a:r>
              <a:rPr lang="en-US" dirty="0" err="1"/>
              <a:t>xin</a:t>
            </a:r>
            <a:r>
              <a:rPr lang="en-US" dirty="0"/>
              <a:t> </a:t>
            </a:r>
            <a:r>
              <a:rPr lang="en-US" dirty="0" err="1"/>
              <a:t>phép</a:t>
            </a:r>
            <a:r>
              <a:rPr lang="en-US" dirty="0"/>
              <a:t> </a:t>
            </a:r>
            <a:r>
              <a:rPr lang="en-US" dirty="0" err="1"/>
              <a:t>giấy</a:t>
            </a:r>
            <a:r>
              <a:rPr lang="en-US" dirty="0"/>
              <a:t> </a:t>
            </a:r>
            <a:r>
              <a:rPr lang="en-US" dirty="0" err="1"/>
              <a:t>phép</a:t>
            </a:r>
            <a:r>
              <a:rPr lang="en-US" dirty="0"/>
              <a:t> </a:t>
            </a:r>
            <a:r>
              <a:rPr lang="en-US" dirty="0" err="1"/>
              <a:t>xuất</a:t>
            </a:r>
            <a:r>
              <a:rPr lang="en-US" dirty="0"/>
              <a:t> </a:t>
            </a:r>
            <a:r>
              <a:rPr lang="en-US" dirty="0" err="1"/>
              <a:t>khẩu</a:t>
            </a:r>
            <a:r>
              <a:rPr lang="en-US" dirty="0"/>
              <a:t>, </a:t>
            </a:r>
            <a:r>
              <a:rPr lang="en-US" dirty="0" err="1"/>
              <a:t>mà</a:t>
            </a:r>
            <a:r>
              <a:rPr lang="en-US" dirty="0"/>
              <a:t> </a:t>
            </a:r>
            <a:r>
              <a:rPr lang="en-US" dirty="0" err="1"/>
              <a:t>chỉ</a:t>
            </a:r>
            <a:r>
              <a:rPr lang="en-US" dirty="0"/>
              <a:t> </a:t>
            </a:r>
            <a:r>
              <a:rPr lang="en-US" dirty="0" err="1"/>
              <a:t>làm</a:t>
            </a:r>
            <a:r>
              <a:rPr lang="en-US" dirty="0"/>
              <a:t> </a:t>
            </a:r>
            <a:r>
              <a:rPr lang="en-US" dirty="0" err="1"/>
              <a:t>thủ</a:t>
            </a:r>
            <a:r>
              <a:rPr lang="en-US" dirty="0"/>
              <a:t> </a:t>
            </a:r>
            <a:r>
              <a:rPr lang="en-US" dirty="0" err="1"/>
              <a:t>tục</a:t>
            </a:r>
            <a:r>
              <a:rPr lang="en-US" dirty="0"/>
              <a:t> </a:t>
            </a:r>
            <a:r>
              <a:rPr lang="en-US" dirty="0" err="1"/>
              <a:t>xuất</a:t>
            </a:r>
            <a:r>
              <a:rPr lang="en-US" dirty="0"/>
              <a:t> </a:t>
            </a:r>
            <a:r>
              <a:rPr lang="en-US" dirty="0" err="1"/>
              <a:t>khẩu</a:t>
            </a:r>
            <a:r>
              <a:rPr lang="en-US" dirty="0"/>
              <a:t> </a:t>
            </a:r>
            <a:r>
              <a:rPr lang="en-US" dirty="0" err="1"/>
              <a:t>tại</a:t>
            </a:r>
            <a:r>
              <a:rPr lang="en-US" dirty="0"/>
              <a:t> Chi </a:t>
            </a:r>
            <a:r>
              <a:rPr lang="en-US" dirty="0" err="1"/>
              <a:t>cục</a:t>
            </a:r>
            <a:r>
              <a:rPr lang="en-US" dirty="0"/>
              <a:t> </a:t>
            </a:r>
            <a:r>
              <a:rPr lang="en-US" dirty="0" err="1"/>
              <a:t>Hải</a:t>
            </a:r>
            <a:r>
              <a:rPr lang="en-US" dirty="0"/>
              <a:t> </a:t>
            </a:r>
            <a:r>
              <a:rPr lang="en-US" dirty="0" err="1"/>
              <a:t>quan</a:t>
            </a:r>
            <a:r>
              <a:rPr lang="en-US" dirty="0"/>
              <a:t> </a:t>
            </a:r>
            <a:r>
              <a:rPr lang="en-US" dirty="0" err="1"/>
              <a:t>cửa</a:t>
            </a:r>
            <a:r>
              <a:rPr lang="en-US" dirty="0"/>
              <a:t> </a:t>
            </a:r>
            <a:r>
              <a:rPr lang="en-US" dirty="0" err="1"/>
              <a:t>khẩu</a:t>
            </a:r>
            <a:endParaRPr lang="en-US" dirty="0"/>
          </a:p>
          <a:p>
            <a:pPr lvl="1"/>
            <a:r>
              <a:rPr lang="en-US" dirty="0" err="1"/>
              <a:t>Cơ</a:t>
            </a:r>
            <a:r>
              <a:rPr lang="en-US" dirty="0"/>
              <a:t> </a:t>
            </a:r>
            <a:r>
              <a:rPr lang="en-US" dirty="0" err="1"/>
              <a:t>sở</a:t>
            </a:r>
            <a:r>
              <a:rPr lang="en-US" dirty="0"/>
              <a:t> </a:t>
            </a:r>
            <a:r>
              <a:rPr lang="en-US" dirty="0" err="1"/>
              <a:t>pháp</a:t>
            </a:r>
            <a:r>
              <a:rPr lang="en-US" dirty="0"/>
              <a:t> </a:t>
            </a:r>
            <a:r>
              <a:rPr lang="en-US" dirty="0" err="1"/>
              <a:t>lý</a:t>
            </a:r>
            <a:r>
              <a:rPr lang="en-US" dirty="0"/>
              <a:t>: </a:t>
            </a:r>
            <a:r>
              <a:rPr lang="en-US" dirty="0" err="1"/>
              <a:t>Khoản</a:t>
            </a:r>
            <a:r>
              <a:rPr lang="en-US" dirty="0"/>
              <a:t> 3, Điều 4, </a:t>
            </a:r>
            <a:r>
              <a:rPr lang="en-US" dirty="0" err="1"/>
              <a:t>Nghị</a:t>
            </a:r>
            <a:r>
              <a:rPr lang="en-US" dirty="0"/>
              <a:t> </a:t>
            </a:r>
            <a:r>
              <a:rPr lang="en-US" dirty="0" err="1"/>
              <a:t>định</a:t>
            </a:r>
            <a:r>
              <a:rPr lang="en-US" dirty="0"/>
              <a:t> số 187/2013/NĐ-CP </a:t>
            </a:r>
            <a:r>
              <a:rPr lang="en-US" dirty="0" err="1"/>
              <a:t>ngày</a:t>
            </a:r>
            <a:r>
              <a:rPr lang="en-US" dirty="0"/>
              <a:t> 20-11-2013 (</a:t>
            </a:r>
            <a:r>
              <a:rPr lang="en-US" dirty="0" err="1"/>
              <a:t>đã</a:t>
            </a:r>
            <a:r>
              <a:rPr lang="en-US" dirty="0"/>
              <a:t> </a:t>
            </a:r>
            <a:r>
              <a:rPr lang="en-US" dirty="0" err="1"/>
              <a:t>hết</a:t>
            </a:r>
            <a:r>
              <a:rPr lang="en-US" dirty="0"/>
              <a:t> </a:t>
            </a:r>
            <a:r>
              <a:rPr lang="en-US" dirty="0" err="1"/>
              <a:t>hiệu</a:t>
            </a:r>
            <a:r>
              <a:rPr lang="en-US" dirty="0"/>
              <a:t> </a:t>
            </a:r>
            <a:r>
              <a:rPr lang="en-US" dirty="0" err="1"/>
              <a:t>lực</a:t>
            </a:r>
            <a:r>
              <a:rPr lang="en-US" dirty="0"/>
              <a:t>).</a:t>
            </a:r>
            <a:r>
              <a:rPr lang="en-VN" dirty="0"/>
              <a:t> </a:t>
            </a:r>
          </a:p>
          <a:p>
            <a:pPr lvl="1"/>
            <a:endParaRPr lang="en-VN" dirty="0"/>
          </a:p>
        </p:txBody>
      </p:sp>
      <p:sp>
        <p:nvSpPr>
          <p:cNvPr id="4" name="TextBox 23">
            <a:extLst>
              <a:ext uri="{FF2B5EF4-FFF2-40B4-BE49-F238E27FC236}">
                <a16:creationId xmlns:a16="http://schemas.microsoft.com/office/drawing/2014/main" id="{87EC33D2-ECFD-0D40-B4A8-22FEC76859C0}"/>
              </a:ext>
            </a:extLst>
          </p:cNvPr>
          <p:cNvSpPr txBox="1">
            <a:spLocks noChangeArrowheads="1"/>
          </p:cNvSpPr>
          <p:nvPr/>
        </p:nvSpPr>
        <p:spPr bwMode="auto">
          <a:xfrm>
            <a:off x="6555599" y="5970766"/>
            <a:ext cx="2975495" cy="338554"/>
          </a:xfrm>
          <a:prstGeom prst="rect">
            <a:avLst/>
          </a:prstGeom>
          <a:noFill/>
          <a:ln w="9525">
            <a:noFill/>
            <a:miter lim="800000"/>
            <a:headEnd/>
            <a:tailEnd/>
          </a:ln>
        </p:spPr>
        <p:txBody>
          <a:bodyPr wrap="none">
            <a:spAutoFit/>
          </a:bodyPr>
          <a:lstStyle/>
          <a:p>
            <a:pPr algn="r">
              <a:spcAft>
                <a:spcPts val="300"/>
              </a:spcAft>
            </a:pPr>
            <a:r>
              <a:rPr lang="en-US" sz="1600" i="1" dirty="0"/>
              <a:t>Điều 4.3, NĐ 187/2013/NĐ-CP</a:t>
            </a:r>
          </a:p>
        </p:txBody>
      </p:sp>
    </p:spTree>
    <p:extLst>
      <p:ext uri="{BB962C8B-B14F-4D97-AF65-F5344CB8AC3E}">
        <p14:creationId xmlns:p14="http://schemas.microsoft.com/office/powerpoint/2010/main" val="40153009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A1B5A-DFB8-0D43-882B-42620C1E0FAA}"/>
              </a:ext>
            </a:extLst>
          </p:cNvPr>
          <p:cNvSpPr>
            <a:spLocks noGrp="1"/>
          </p:cNvSpPr>
          <p:nvPr>
            <p:ph type="title"/>
          </p:nvPr>
        </p:nvSpPr>
        <p:spPr/>
        <p:txBody>
          <a:bodyPr/>
          <a:lstStyle/>
          <a:p>
            <a:r>
              <a:rPr lang="en-VN" dirty="0"/>
              <a:t>Yêu cầu thanh toán</a:t>
            </a:r>
          </a:p>
        </p:txBody>
      </p:sp>
      <p:sp>
        <p:nvSpPr>
          <p:cNvPr id="3" name="Content Placeholder 2">
            <a:extLst>
              <a:ext uri="{FF2B5EF4-FFF2-40B4-BE49-F238E27FC236}">
                <a16:creationId xmlns:a16="http://schemas.microsoft.com/office/drawing/2014/main" id="{0D96BF84-44BE-DF48-9EAD-258033D2198E}"/>
              </a:ext>
            </a:extLst>
          </p:cNvPr>
          <p:cNvSpPr>
            <a:spLocks noGrp="1"/>
          </p:cNvSpPr>
          <p:nvPr>
            <p:ph idx="1"/>
          </p:nvPr>
        </p:nvSpPr>
        <p:spPr/>
        <p:txBody>
          <a:bodyPr/>
          <a:lstStyle/>
          <a:p>
            <a:r>
              <a:rPr lang="en-US" dirty="0" err="1">
                <a:effectLst/>
                <a:ea typeface="Times New Roman" panose="02020603050405020304" pitchFamily="18" charset="0"/>
              </a:rPr>
              <a:t>Câu</a:t>
            </a:r>
            <a:r>
              <a:rPr lang="en-US" dirty="0">
                <a:effectLst/>
                <a:ea typeface="Times New Roman" panose="02020603050405020304" pitchFamily="18" charset="0"/>
              </a:rPr>
              <a:t> </a:t>
            </a:r>
            <a:r>
              <a:rPr lang="en-US" dirty="0" err="1">
                <a:effectLst/>
                <a:ea typeface="Times New Roman" panose="02020603050405020304" pitchFamily="18" charset="0"/>
              </a:rPr>
              <a:t>hỏi</a:t>
            </a:r>
            <a:r>
              <a:rPr lang="en-US" dirty="0">
                <a:effectLst/>
                <a:ea typeface="Times New Roman" panose="02020603050405020304" pitchFamily="18" charset="0"/>
              </a:rPr>
              <a:t>:</a:t>
            </a:r>
          </a:p>
          <a:p>
            <a:pPr lvl="1"/>
            <a:r>
              <a:rPr lang="en-US" i="1" dirty="0" err="1">
                <a:effectLst/>
                <a:ea typeface="Times New Roman" panose="02020603050405020304" pitchFamily="18" charset="0"/>
              </a:rPr>
              <a:t>Đưa</a:t>
            </a:r>
            <a:r>
              <a:rPr lang="en-US" i="1" dirty="0">
                <a:effectLst/>
                <a:ea typeface="Times New Roman" panose="02020603050405020304" pitchFamily="18" charset="0"/>
              </a:rPr>
              <a:t> ra </a:t>
            </a:r>
            <a:r>
              <a:rPr lang="en-US" i="1" dirty="0" err="1">
                <a:effectLst/>
                <a:ea typeface="Times New Roman" panose="02020603050405020304" pitchFamily="18" charset="0"/>
              </a:rPr>
              <a:t>phương</a:t>
            </a:r>
            <a:r>
              <a:rPr lang="en-US" i="1" dirty="0">
                <a:effectLst/>
                <a:ea typeface="Times New Roman" panose="02020603050405020304" pitchFamily="18" charset="0"/>
              </a:rPr>
              <a:t> </a:t>
            </a:r>
            <a:r>
              <a:rPr lang="en-US" i="1" dirty="0" err="1">
                <a:effectLst/>
                <a:ea typeface="Times New Roman" panose="02020603050405020304" pitchFamily="18" charset="0"/>
              </a:rPr>
              <a:t>án</a:t>
            </a:r>
            <a:r>
              <a:rPr lang="en-US" i="1" dirty="0">
                <a:effectLst/>
                <a:ea typeface="Times New Roman" panose="02020603050405020304" pitchFamily="18" charset="0"/>
              </a:rPr>
              <a:t> </a:t>
            </a:r>
            <a:r>
              <a:rPr lang="en-US" i="1" dirty="0" err="1">
                <a:effectLst/>
                <a:ea typeface="Times New Roman" panose="02020603050405020304" pitchFamily="18" charset="0"/>
              </a:rPr>
              <a:t>tính</a:t>
            </a:r>
            <a:r>
              <a:rPr lang="en-US" i="1" dirty="0">
                <a:effectLst/>
                <a:ea typeface="Times New Roman" panose="02020603050405020304" pitchFamily="18" charset="0"/>
              </a:rPr>
              <a:t> </a:t>
            </a:r>
            <a:r>
              <a:rPr lang="en-US" i="1" dirty="0" err="1">
                <a:effectLst/>
                <a:ea typeface="Times New Roman" panose="02020603050405020304" pitchFamily="18" charset="0"/>
              </a:rPr>
              <a:t>toán</a:t>
            </a:r>
            <a:r>
              <a:rPr lang="en-US" i="1" dirty="0">
                <a:effectLst/>
                <a:ea typeface="Times New Roman" panose="02020603050405020304" pitchFamily="18" charset="0"/>
              </a:rPr>
              <a:t> </a:t>
            </a:r>
            <a:r>
              <a:rPr lang="en-US" i="1" dirty="0" err="1">
                <a:effectLst/>
                <a:ea typeface="Times New Roman" panose="02020603050405020304" pitchFamily="18" charset="0"/>
              </a:rPr>
              <a:t>các</a:t>
            </a:r>
            <a:r>
              <a:rPr lang="en-US" i="1" dirty="0">
                <a:effectLst/>
                <a:ea typeface="Times New Roman" panose="02020603050405020304" pitchFamily="18" charset="0"/>
              </a:rPr>
              <a:t> </a:t>
            </a:r>
            <a:r>
              <a:rPr lang="en-US" i="1" dirty="0" err="1">
                <a:effectLst/>
                <a:ea typeface="Times New Roman" panose="02020603050405020304" pitchFamily="18" charset="0"/>
              </a:rPr>
              <a:t>khoản</a:t>
            </a:r>
            <a:r>
              <a:rPr lang="en-US" i="1" dirty="0">
                <a:effectLst/>
                <a:ea typeface="Times New Roman" panose="02020603050405020304" pitchFamily="18" charset="0"/>
              </a:rPr>
              <a:t> </a:t>
            </a:r>
            <a:r>
              <a:rPr lang="en-US" i="1" dirty="0" err="1">
                <a:effectLst/>
                <a:ea typeface="Times New Roman" panose="02020603050405020304" pitchFamily="18" charset="0"/>
              </a:rPr>
              <a:t>tiền</a:t>
            </a:r>
            <a:r>
              <a:rPr lang="en-US" i="1" dirty="0">
                <a:effectLst/>
                <a:ea typeface="Times New Roman" panose="02020603050405020304" pitchFamily="18" charset="0"/>
              </a:rPr>
              <a:t> </a:t>
            </a:r>
            <a:r>
              <a:rPr lang="en-US" i="1" dirty="0" err="1">
                <a:effectLst/>
                <a:ea typeface="Times New Roman" panose="02020603050405020304" pitchFamily="18" charset="0"/>
              </a:rPr>
              <a:t>có</a:t>
            </a:r>
            <a:r>
              <a:rPr lang="en-US" i="1" dirty="0">
                <a:effectLst/>
                <a:ea typeface="Times New Roman" panose="02020603050405020304" pitchFamily="18" charset="0"/>
              </a:rPr>
              <a:t> </a:t>
            </a:r>
            <a:r>
              <a:rPr lang="en-US" i="1" dirty="0" err="1">
                <a:effectLst/>
                <a:ea typeface="Times New Roman" panose="02020603050405020304" pitchFamily="18" charset="0"/>
              </a:rPr>
              <a:t>thể</a:t>
            </a:r>
            <a:r>
              <a:rPr lang="en-US" i="1" dirty="0">
                <a:effectLst/>
                <a:ea typeface="Times New Roman" panose="02020603050405020304" pitchFamily="18" charset="0"/>
              </a:rPr>
              <a:t> </a:t>
            </a:r>
            <a:r>
              <a:rPr lang="en-US" i="1" dirty="0" err="1">
                <a:effectLst/>
                <a:ea typeface="Times New Roman" panose="02020603050405020304" pitchFamily="18" charset="0"/>
              </a:rPr>
              <a:t>yêu</a:t>
            </a:r>
            <a:r>
              <a:rPr lang="en-US" i="1" dirty="0">
                <a:effectLst/>
                <a:ea typeface="Times New Roman" panose="02020603050405020304" pitchFamily="18" charset="0"/>
              </a:rPr>
              <a:t> </a:t>
            </a:r>
            <a:r>
              <a:rPr lang="en-US" i="1" dirty="0" err="1">
                <a:effectLst/>
                <a:ea typeface="Times New Roman" panose="02020603050405020304" pitchFamily="18" charset="0"/>
              </a:rPr>
              <a:t>cầu</a:t>
            </a:r>
            <a:r>
              <a:rPr lang="en-US" i="1" dirty="0">
                <a:effectLst/>
                <a:ea typeface="Times New Roman" panose="02020603050405020304" pitchFamily="18" charset="0"/>
              </a:rPr>
              <a:t> </a:t>
            </a:r>
            <a:r>
              <a:rPr lang="en-US" i="1" dirty="0" err="1">
                <a:effectLst/>
                <a:ea typeface="Times New Roman" panose="02020603050405020304" pitchFamily="18" charset="0"/>
              </a:rPr>
              <a:t>thanh</a:t>
            </a:r>
            <a:r>
              <a:rPr lang="en-US" i="1" dirty="0">
                <a:effectLst/>
                <a:ea typeface="Times New Roman" panose="02020603050405020304" pitchFamily="18" charset="0"/>
              </a:rPr>
              <a:t> </a:t>
            </a:r>
            <a:r>
              <a:rPr lang="en-US" i="1" dirty="0" err="1">
                <a:effectLst/>
                <a:ea typeface="Times New Roman" panose="02020603050405020304" pitchFamily="18" charset="0"/>
              </a:rPr>
              <a:t>toán</a:t>
            </a:r>
            <a:r>
              <a:rPr lang="en-US" i="1" dirty="0">
                <a:effectLst/>
                <a:ea typeface="Times New Roman" panose="02020603050405020304" pitchFamily="18" charset="0"/>
              </a:rPr>
              <a:t> do vi </a:t>
            </a:r>
            <a:r>
              <a:rPr lang="en-US" i="1" dirty="0" err="1">
                <a:effectLst/>
                <a:ea typeface="Times New Roman" panose="02020603050405020304" pitchFamily="18" charset="0"/>
              </a:rPr>
              <a:t>phạm</a:t>
            </a:r>
            <a:r>
              <a:rPr lang="en-US" i="1" dirty="0">
                <a:effectLst/>
                <a:ea typeface="Times New Roman" panose="02020603050405020304" pitchFamily="18" charset="0"/>
              </a:rPr>
              <a:t> </a:t>
            </a:r>
            <a:r>
              <a:rPr lang="en-US" i="1" dirty="0" err="1">
                <a:effectLst/>
                <a:ea typeface="Times New Roman" panose="02020603050405020304" pitchFamily="18" charset="0"/>
              </a:rPr>
              <a:t>hợp</a:t>
            </a:r>
            <a:r>
              <a:rPr lang="en-US" i="1" dirty="0">
                <a:effectLst/>
                <a:ea typeface="Times New Roman" panose="02020603050405020304" pitchFamily="18" charset="0"/>
              </a:rPr>
              <a:t> </a:t>
            </a:r>
            <a:r>
              <a:rPr lang="en-US" i="1" dirty="0" err="1">
                <a:effectLst/>
                <a:ea typeface="Times New Roman" panose="02020603050405020304" pitchFamily="18" charset="0"/>
              </a:rPr>
              <a:t>đồng</a:t>
            </a:r>
            <a:r>
              <a:rPr lang="en-US" i="1" dirty="0">
                <a:ea typeface="Times New Roman" panose="02020603050405020304" pitchFamily="18" charset="0"/>
              </a:rPr>
              <a:t> &amp;</a:t>
            </a:r>
            <a:r>
              <a:rPr lang="en-US" i="1" dirty="0">
                <a:effectLst/>
                <a:ea typeface="Times New Roman" panose="02020603050405020304" pitchFamily="18" charset="0"/>
              </a:rPr>
              <a:t> </a:t>
            </a:r>
            <a:r>
              <a:rPr lang="en-US" i="1" dirty="0" err="1">
                <a:effectLst/>
                <a:ea typeface="Times New Roman" panose="02020603050405020304" pitchFamily="18" charset="0"/>
              </a:rPr>
              <a:t>phân</a:t>
            </a:r>
            <a:r>
              <a:rPr lang="en-US" i="1" dirty="0">
                <a:effectLst/>
                <a:ea typeface="Times New Roman" panose="02020603050405020304" pitchFamily="18" charset="0"/>
              </a:rPr>
              <a:t> </a:t>
            </a:r>
            <a:r>
              <a:rPr lang="en-US" i="1" dirty="0" err="1">
                <a:effectLst/>
                <a:ea typeface="Times New Roman" panose="02020603050405020304" pitchFamily="18" charset="0"/>
              </a:rPr>
              <a:t>tích</a:t>
            </a:r>
            <a:r>
              <a:rPr lang="en-US" i="1" dirty="0">
                <a:effectLst/>
                <a:ea typeface="Times New Roman" panose="02020603050405020304" pitchFamily="18" charset="0"/>
              </a:rPr>
              <a:t> </a:t>
            </a:r>
            <a:r>
              <a:rPr lang="en-US" i="1" dirty="0" err="1">
                <a:effectLst/>
                <a:ea typeface="Times New Roman" panose="02020603050405020304" pitchFamily="18" charset="0"/>
              </a:rPr>
              <a:t>cơ</a:t>
            </a:r>
            <a:r>
              <a:rPr lang="en-US" i="1" dirty="0">
                <a:effectLst/>
                <a:ea typeface="Times New Roman" panose="02020603050405020304" pitchFamily="18" charset="0"/>
              </a:rPr>
              <a:t> </a:t>
            </a:r>
            <a:r>
              <a:rPr lang="en-US" i="1" dirty="0" err="1">
                <a:effectLst/>
                <a:ea typeface="Times New Roman" panose="02020603050405020304" pitchFamily="18" charset="0"/>
              </a:rPr>
              <a:t>sở</a:t>
            </a:r>
            <a:r>
              <a:rPr lang="en-US" i="1" dirty="0">
                <a:effectLst/>
                <a:ea typeface="Times New Roman" panose="02020603050405020304" pitchFamily="18" charset="0"/>
              </a:rPr>
              <a:t> </a:t>
            </a:r>
            <a:r>
              <a:rPr lang="en-US" i="1" dirty="0" err="1">
                <a:effectLst/>
                <a:ea typeface="Times New Roman" panose="02020603050405020304" pitchFamily="18" charset="0"/>
              </a:rPr>
              <a:t>pháp</a:t>
            </a:r>
            <a:r>
              <a:rPr lang="en-US" i="1" dirty="0">
                <a:effectLst/>
                <a:ea typeface="Times New Roman" panose="02020603050405020304" pitchFamily="18" charset="0"/>
              </a:rPr>
              <a:t> </a:t>
            </a:r>
            <a:r>
              <a:rPr lang="en-US" i="1" dirty="0" err="1">
                <a:effectLst/>
                <a:ea typeface="Times New Roman" panose="02020603050405020304" pitchFamily="18" charset="0"/>
              </a:rPr>
              <a:t>lý</a:t>
            </a:r>
            <a:r>
              <a:rPr lang="en-US" i="1" dirty="0">
                <a:effectLst/>
                <a:ea typeface="Times New Roman" panose="02020603050405020304" pitchFamily="18" charset="0"/>
              </a:rPr>
              <a:t> </a:t>
            </a:r>
            <a:r>
              <a:rPr lang="en-US" i="1" dirty="0" err="1">
                <a:effectLst/>
                <a:ea typeface="Times New Roman" panose="02020603050405020304" pitchFamily="18" charset="0"/>
              </a:rPr>
              <a:t>cho</a:t>
            </a:r>
            <a:r>
              <a:rPr lang="en-US" i="1" dirty="0">
                <a:effectLst/>
                <a:ea typeface="Times New Roman" panose="02020603050405020304" pitchFamily="18" charset="0"/>
              </a:rPr>
              <a:t> </a:t>
            </a:r>
            <a:r>
              <a:rPr lang="en-US" i="1" dirty="0" err="1">
                <a:effectLst/>
                <a:ea typeface="Times New Roman" panose="02020603050405020304" pitchFamily="18" charset="0"/>
              </a:rPr>
              <a:t>các</a:t>
            </a:r>
            <a:r>
              <a:rPr lang="en-US" i="1" dirty="0">
                <a:effectLst/>
                <a:ea typeface="Times New Roman" panose="02020603050405020304" pitchFamily="18" charset="0"/>
              </a:rPr>
              <a:t> </a:t>
            </a:r>
            <a:r>
              <a:rPr lang="en-US" i="1" dirty="0" err="1">
                <a:effectLst/>
                <a:ea typeface="Times New Roman" panose="02020603050405020304" pitchFamily="18" charset="0"/>
              </a:rPr>
              <a:t>yêu</a:t>
            </a:r>
            <a:r>
              <a:rPr lang="en-US" i="1" dirty="0">
                <a:effectLst/>
                <a:ea typeface="Times New Roman" panose="02020603050405020304" pitchFamily="18" charset="0"/>
              </a:rPr>
              <a:t> </a:t>
            </a:r>
            <a:r>
              <a:rPr lang="en-US" i="1" dirty="0" err="1">
                <a:effectLst/>
                <a:ea typeface="Times New Roman" panose="02020603050405020304" pitchFamily="18" charset="0"/>
              </a:rPr>
              <a:t>cầu</a:t>
            </a:r>
            <a:r>
              <a:rPr lang="en-US" i="1" dirty="0">
                <a:effectLst/>
                <a:ea typeface="Times New Roman" panose="02020603050405020304" pitchFamily="18" charset="0"/>
              </a:rPr>
              <a:t> </a:t>
            </a:r>
            <a:r>
              <a:rPr lang="en-US" i="1" dirty="0" err="1">
                <a:effectLst/>
                <a:ea typeface="Times New Roman" panose="02020603050405020304" pitchFamily="18" charset="0"/>
              </a:rPr>
              <a:t>này</a:t>
            </a:r>
            <a:r>
              <a:rPr lang="en-US" i="1" dirty="0">
                <a:ea typeface="Times New Roman" panose="02020603050405020304" pitchFamily="18" charset="0"/>
              </a:rPr>
              <a:t>?</a:t>
            </a:r>
          </a:p>
          <a:p>
            <a:r>
              <a:rPr lang="en-US" dirty="0" err="1"/>
              <a:t>Gợi</a:t>
            </a:r>
            <a:r>
              <a:rPr lang="en-US" dirty="0"/>
              <a:t> </a:t>
            </a:r>
            <a:r>
              <a:rPr lang="en-US" dirty="0" err="1"/>
              <a:t>ý</a:t>
            </a:r>
            <a:r>
              <a:rPr lang="en-US" dirty="0"/>
              <a:t>:</a:t>
            </a:r>
            <a:r>
              <a:rPr lang="en-VN" dirty="0">
                <a:effectLst/>
              </a:rPr>
              <a:t> </a:t>
            </a:r>
          </a:p>
          <a:p>
            <a:pPr lvl="1"/>
            <a:r>
              <a:rPr lang="en-VN" dirty="0"/>
              <a:t>T</a:t>
            </a:r>
            <a:r>
              <a:rPr lang="en-US" dirty="0"/>
              <a:t>r</a:t>
            </a:r>
            <a:r>
              <a:rPr lang="en-VN" dirty="0"/>
              <a:t>ong hạn</a:t>
            </a:r>
          </a:p>
          <a:p>
            <a:pPr lvl="1"/>
            <a:r>
              <a:rPr lang="en-VN" dirty="0"/>
              <a:t>Quá hạn</a:t>
            </a:r>
          </a:p>
          <a:p>
            <a:pPr lvl="1"/>
            <a:r>
              <a:rPr lang="en-VN" dirty="0"/>
              <a:t>Giấy tờ</a:t>
            </a:r>
          </a:p>
          <a:p>
            <a:pPr lvl="1"/>
            <a:r>
              <a:rPr lang="en-VN" dirty="0"/>
              <a:t>Điều luật</a:t>
            </a:r>
          </a:p>
          <a:p>
            <a:pPr lvl="1"/>
            <a:endParaRPr lang="en-VN" dirty="0"/>
          </a:p>
        </p:txBody>
      </p:sp>
    </p:spTree>
    <p:extLst>
      <p:ext uri="{BB962C8B-B14F-4D97-AF65-F5344CB8AC3E}">
        <p14:creationId xmlns:p14="http://schemas.microsoft.com/office/powerpoint/2010/main" val="13492715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4BB43-1676-5C46-B714-2EE1FC4A1AE0}"/>
              </a:ext>
            </a:extLst>
          </p:cNvPr>
          <p:cNvSpPr>
            <a:spLocks noGrp="1"/>
          </p:cNvSpPr>
          <p:nvPr>
            <p:ph type="title"/>
          </p:nvPr>
        </p:nvSpPr>
        <p:spPr/>
        <p:txBody>
          <a:bodyPr/>
          <a:lstStyle/>
          <a:p>
            <a:r>
              <a:rPr lang="en-VN" dirty="0"/>
              <a:t>Thi cử Luật sư</a:t>
            </a:r>
          </a:p>
        </p:txBody>
      </p:sp>
      <p:sp>
        <p:nvSpPr>
          <p:cNvPr id="3" name="Content Placeholder 2">
            <a:extLst>
              <a:ext uri="{FF2B5EF4-FFF2-40B4-BE49-F238E27FC236}">
                <a16:creationId xmlns:a16="http://schemas.microsoft.com/office/drawing/2014/main" id="{6E4781AD-1072-574E-B59E-EA381A39045D}"/>
              </a:ext>
            </a:extLst>
          </p:cNvPr>
          <p:cNvSpPr>
            <a:spLocks noGrp="1"/>
          </p:cNvSpPr>
          <p:nvPr>
            <p:ph idx="1"/>
          </p:nvPr>
        </p:nvSpPr>
        <p:spPr/>
        <p:txBody>
          <a:bodyPr/>
          <a:lstStyle/>
          <a:p>
            <a:r>
              <a:rPr lang="en-VN" dirty="0"/>
              <a:t>Tài liệu tham khảo:</a:t>
            </a:r>
          </a:p>
          <a:p>
            <a:pPr lvl="1"/>
            <a:r>
              <a:rPr lang="en-VN" dirty="0"/>
              <a:t>Kỹ năng thi cử Luật sư</a:t>
            </a:r>
          </a:p>
          <a:p>
            <a:pPr lvl="1"/>
            <a:r>
              <a:rPr lang="en-VN" dirty="0"/>
              <a:t>Website: Anvilaw.com</a:t>
            </a:r>
          </a:p>
          <a:p>
            <a:pPr lvl="1"/>
            <a:r>
              <a:rPr lang="en-US" i="1" dirty="0">
                <a:hlinkClick r:id="rId2"/>
              </a:rPr>
              <a:t>https://anvilaw.com/vi/ky-nang-thi-cu-luat-su/</a:t>
            </a:r>
            <a:endParaRPr lang="en-VN" i="1" dirty="0"/>
          </a:p>
          <a:p>
            <a:endParaRPr lang="en-VN" dirty="0"/>
          </a:p>
        </p:txBody>
      </p:sp>
      <p:pic>
        <p:nvPicPr>
          <p:cNvPr id="5" name="Picture 4">
            <a:extLst>
              <a:ext uri="{FF2B5EF4-FFF2-40B4-BE49-F238E27FC236}">
                <a16:creationId xmlns:a16="http://schemas.microsoft.com/office/drawing/2014/main" id="{00D7BD74-BE03-9941-BBBA-129205075CBD}"/>
              </a:ext>
            </a:extLst>
          </p:cNvPr>
          <p:cNvPicPr>
            <a:picLocks noChangeAspect="1"/>
          </p:cNvPicPr>
          <p:nvPr/>
        </p:nvPicPr>
        <p:blipFill rotWithShape="1">
          <a:blip r:embed="rId3">
            <a:extLst>
              <a:ext uri="{28A0092B-C50C-407E-A947-70E740481C1C}">
                <a14:useLocalDpi xmlns:a14="http://schemas.microsoft.com/office/drawing/2010/main" val="0"/>
              </a:ext>
            </a:extLst>
          </a:blip>
          <a:srcRect t="6436" r="2750"/>
          <a:stretch/>
        </p:blipFill>
        <p:spPr>
          <a:xfrm>
            <a:off x="2720752" y="3217024"/>
            <a:ext cx="4896544" cy="2944369"/>
          </a:xfrm>
          <a:prstGeom prst="rect">
            <a:avLst/>
          </a:prstGeom>
        </p:spPr>
      </p:pic>
    </p:spTree>
    <p:extLst>
      <p:ext uri="{BB962C8B-B14F-4D97-AF65-F5344CB8AC3E}">
        <p14:creationId xmlns:p14="http://schemas.microsoft.com/office/powerpoint/2010/main" val="35884673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4294967295"/>
          </p:nvPr>
        </p:nvSpPr>
        <p:spPr>
          <a:xfrm>
            <a:off x="660400" y="1828800"/>
            <a:ext cx="8832850" cy="4297363"/>
          </a:xfrm>
        </p:spPr>
        <p:txBody>
          <a:bodyPr/>
          <a:lstStyle/>
          <a:p>
            <a:pPr algn="ctr">
              <a:buFont typeface="Arial" charset="0"/>
              <a:buNone/>
            </a:pPr>
            <a:r>
              <a:rPr lang="en-US" sz="4000" b="1" dirty="0">
                <a:solidFill>
                  <a:srgbClr val="FF0000"/>
                </a:solidFill>
                <a:latin typeface="Arial" charset="0"/>
                <a:cs typeface="Arial" charset="0"/>
              </a:rPr>
              <a:t>THẢO LUẬN</a:t>
            </a:r>
          </a:p>
          <a:p>
            <a:pPr algn="ctr">
              <a:buFont typeface="Arial" charset="0"/>
              <a:buNone/>
            </a:pPr>
            <a:r>
              <a:rPr lang="en-US" sz="4000" b="1" dirty="0" err="1">
                <a:latin typeface="Arial" charset="0"/>
                <a:cs typeface="Arial" charset="0"/>
              </a:rPr>
              <a:t>HỎI</a:t>
            </a:r>
            <a:r>
              <a:rPr lang="en-US" sz="4000" b="1" dirty="0">
                <a:latin typeface="Arial" charset="0"/>
                <a:cs typeface="Arial" charset="0"/>
              </a:rPr>
              <a:t> </a:t>
            </a:r>
            <a:r>
              <a:rPr lang="en-US" sz="4000" b="1" dirty="0" err="1">
                <a:latin typeface="Arial" charset="0"/>
                <a:cs typeface="Arial" charset="0"/>
              </a:rPr>
              <a:t>ĐÁP</a:t>
            </a:r>
            <a:br>
              <a:rPr lang="en-US" sz="4000" b="1" dirty="0">
                <a:latin typeface="Arial" charset="0"/>
                <a:cs typeface="Arial" charset="0"/>
              </a:rPr>
            </a:br>
            <a:endParaRPr lang="en-US" sz="4000" dirty="0">
              <a:latin typeface="Arial" charset="0"/>
              <a:cs typeface="Arial" charset="0"/>
            </a:endParaRPr>
          </a:p>
        </p:txBody>
      </p:sp>
      <p:pic>
        <p:nvPicPr>
          <p:cNvPr id="16387" name="Picture 2" descr="http://tarotcodex.com/wp-content/uploads/2016/03/question_and_answer.png"/>
          <p:cNvPicPr>
            <a:picLocks noChangeAspect="1" noChangeArrowheads="1"/>
          </p:cNvPicPr>
          <p:nvPr/>
        </p:nvPicPr>
        <p:blipFill>
          <a:blip r:embed="rId2"/>
          <a:srcRect/>
          <a:stretch>
            <a:fillRect/>
          </a:stretch>
        </p:blipFill>
        <p:spPr bwMode="auto">
          <a:xfrm>
            <a:off x="3505201" y="3352800"/>
            <a:ext cx="2671936" cy="2709066"/>
          </a:xfrm>
          <a:prstGeom prst="rect">
            <a:avLst/>
          </a:prstGeom>
          <a:noFill/>
          <a:ln w="9525">
            <a:noFill/>
            <a:miter lim="800000"/>
            <a:headEnd/>
            <a:tailEnd/>
          </a:ln>
        </p:spPr>
      </p:pic>
      <p:pic>
        <p:nvPicPr>
          <p:cNvPr id="6" name="Picture 2">
            <a:extLst>
              <a:ext uri="{FF2B5EF4-FFF2-40B4-BE49-F238E27FC236}">
                <a16:creationId xmlns:a16="http://schemas.microsoft.com/office/drawing/2014/main" id="{1D626B2C-E288-4301-AAC0-A503D627FFD7}"/>
              </a:ext>
            </a:extLst>
          </p:cNvPr>
          <p:cNvPicPr>
            <a:picLocks noChangeAspect="1" noChangeArrowheads="1"/>
          </p:cNvPicPr>
          <p:nvPr/>
        </p:nvPicPr>
        <p:blipFill>
          <a:blip r:embed="rId3" cstate="print"/>
          <a:srcRect/>
          <a:stretch>
            <a:fillRect/>
          </a:stretch>
        </p:blipFill>
        <p:spPr bwMode="auto">
          <a:xfrm>
            <a:off x="488504" y="359135"/>
            <a:ext cx="1714513" cy="753343"/>
          </a:xfrm>
          <a:prstGeom prst="rect">
            <a:avLst/>
          </a:prstGeom>
          <a:noFill/>
          <a:ln w="9525">
            <a:noFill/>
            <a:miter lim="800000"/>
            <a:headEnd/>
            <a:tailEnd/>
          </a:ln>
          <a:effectLst/>
        </p:spPr>
      </p:pic>
    </p:spTree>
    <p:extLst>
      <p:ext uri="{BB962C8B-B14F-4D97-AF65-F5344CB8AC3E}">
        <p14:creationId xmlns:p14="http://schemas.microsoft.com/office/powerpoint/2010/main" val="1622968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1" name="Picture 12" descr="images (1)"/>
          <p:cNvPicPr>
            <a:picLocks noChangeAspect="1" noChangeArrowheads="1"/>
          </p:cNvPicPr>
          <p:nvPr/>
        </p:nvPicPr>
        <p:blipFill>
          <a:blip r:embed="rId2">
            <a:clrChange>
              <a:clrFrom>
                <a:srgbClr val="F4F4F4"/>
              </a:clrFrom>
              <a:clrTo>
                <a:srgbClr val="F4F4F4">
                  <a:alpha val="0"/>
                </a:srgbClr>
              </a:clrTo>
            </a:clrChange>
            <a:extLst>
              <a:ext uri="{28A0092B-C50C-407E-A947-70E740481C1C}">
                <a14:useLocalDpi xmlns:a14="http://schemas.microsoft.com/office/drawing/2010/main" val="0"/>
              </a:ext>
            </a:extLst>
          </a:blip>
          <a:srcRect/>
          <a:stretch>
            <a:fillRect/>
          </a:stretch>
        </p:blipFill>
        <p:spPr bwMode="auto">
          <a:xfrm>
            <a:off x="3760914" y="-27384"/>
            <a:ext cx="2751338" cy="1831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idx="4294967295"/>
          </p:nvPr>
        </p:nvSpPr>
        <p:spPr>
          <a:xfrm>
            <a:off x="2057228" y="1628800"/>
            <a:ext cx="6158710" cy="2209800"/>
          </a:xfrm>
        </p:spPr>
        <p:txBody>
          <a:bodyPr/>
          <a:lstStyle/>
          <a:p>
            <a:pPr>
              <a:defRPr/>
            </a:pPr>
            <a:r>
              <a:rPr lang="en-US" altLang="en-US" sz="2000" dirty="0">
                <a:latin typeface="Arial" charset="0"/>
                <a:cs typeface="Arial" charset="0"/>
              </a:rPr>
              <a:t>Web		: </a:t>
            </a:r>
            <a:r>
              <a:rPr lang="en-US" altLang="en-US" sz="2000" dirty="0" err="1">
                <a:latin typeface="Arial" charset="0"/>
                <a:cs typeface="Arial" charset="0"/>
              </a:rPr>
              <a:t>www.anvilaw.com</a:t>
            </a:r>
            <a:endParaRPr lang="en-US" altLang="en-US" sz="2000" dirty="0">
              <a:latin typeface="Arial" charset="0"/>
              <a:cs typeface="Arial" charset="0"/>
            </a:endParaRPr>
          </a:p>
          <a:p>
            <a:pPr>
              <a:defRPr/>
            </a:pPr>
            <a:r>
              <a:rPr lang="en-US" altLang="en-US" sz="2000" dirty="0">
                <a:latin typeface="Arial" charset="0"/>
                <a:cs typeface="Arial" charset="0"/>
              </a:rPr>
              <a:t>E-mail	: </a:t>
            </a:r>
            <a:r>
              <a:rPr lang="en-US" altLang="en-US" sz="2000" dirty="0" err="1">
                <a:latin typeface="Arial" charset="0"/>
                <a:cs typeface="Arial" charset="0"/>
              </a:rPr>
              <a:t>duc.tt@anvilaw.com</a:t>
            </a:r>
            <a:endParaRPr lang="en-US" altLang="en-US" sz="2000" dirty="0">
              <a:latin typeface="Arial" charset="0"/>
              <a:cs typeface="Arial" charset="0"/>
            </a:endParaRPr>
          </a:p>
          <a:p>
            <a:pPr>
              <a:defRPr/>
            </a:pPr>
            <a:r>
              <a:rPr lang="en-US" altLang="en-US" sz="2000" dirty="0" err="1">
                <a:latin typeface="Arial" charset="0"/>
                <a:cs typeface="Arial" charset="0"/>
              </a:rPr>
              <a:t>Điện</a:t>
            </a:r>
            <a:r>
              <a:rPr lang="en-US" altLang="en-US" sz="2000" dirty="0">
                <a:latin typeface="Arial" charset="0"/>
                <a:cs typeface="Arial" charset="0"/>
              </a:rPr>
              <a:t> </a:t>
            </a:r>
            <a:r>
              <a:rPr lang="en-US" altLang="en-US" sz="2000" dirty="0" err="1">
                <a:latin typeface="Arial" charset="0"/>
                <a:cs typeface="Arial" charset="0"/>
              </a:rPr>
              <a:t>thoại</a:t>
            </a:r>
            <a:r>
              <a:rPr lang="en-US" altLang="en-US" sz="2000" dirty="0">
                <a:latin typeface="Arial" charset="0"/>
                <a:cs typeface="Arial" charset="0"/>
              </a:rPr>
              <a:t>	: 090.345.9070</a:t>
            </a:r>
          </a:p>
          <a:p>
            <a:pPr>
              <a:spcAft>
                <a:spcPts val="600"/>
              </a:spcAft>
              <a:defRPr/>
            </a:pPr>
            <a:r>
              <a:rPr lang="en-US" sz="2000" dirty="0"/>
              <a:t>Facebook	: </a:t>
            </a:r>
            <a:r>
              <a:rPr lang="en-US" sz="2000" dirty="0" err="1"/>
              <a:t>Trương</a:t>
            </a:r>
            <a:r>
              <a:rPr lang="en-US" sz="2000" dirty="0"/>
              <a:t> Thanh </a:t>
            </a:r>
            <a:r>
              <a:rPr lang="en-US" sz="2000" dirty="0" err="1"/>
              <a:t>Đức</a:t>
            </a:r>
            <a:r>
              <a:rPr lang="en-US" sz="2000" dirty="0"/>
              <a:t> (</a:t>
            </a:r>
            <a:r>
              <a:rPr lang="en-US" sz="2000" dirty="0" err="1"/>
              <a:t>Dấu</a:t>
            </a:r>
            <a:r>
              <a:rPr lang="en-US" sz="2000" dirty="0"/>
              <a:t> </a:t>
            </a:r>
            <a:r>
              <a:rPr lang="en-US" sz="2000" dirty="0">
                <a:sym typeface="Wingdings"/>
              </a:rPr>
              <a:t></a:t>
            </a:r>
            <a:r>
              <a:rPr lang="en-US" sz="2000" dirty="0"/>
              <a:t>)</a:t>
            </a:r>
          </a:p>
          <a:p>
            <a:pPr marL="0" indent="0">
              <a:buFont typeface="Wingdings" pitchFamily="2" charset="2"/>
              <a:buNone/>
              <a:defRPr/>
            </a:pPr>
            <a:r>
              <a:rPr lang="en-US" sz="2000" dirty="0"/>
              <a:t>		  </a:t>
            </a:r>
            <a:r>
              <a:rPr lang="en-US" sz="2000" b="1" dirty="0">
                <a:solidFill>
                  <a:srgbClr val="C00000"/>
                </a:solidFill>
              </a:rPr>
              <a:t>! </a:t>
            </a:r>
            <a:r>
              <a:rPr lang="en-US" sz="2000" b="1" dirty="0" err="1">
                <a:solidFill>
                  <a:srgbClr val="C00000"/>
                </a:solidFill>
              </a:rPr>
              <a:t>Mỗi</a:t>
            </a:r>
            <a:r>
              <a:rPr lang="en-US" sz="2000" b="1" dirty="0">
                <a:solidFill>
                  <a:srgbClr val="C00000"/>
                </a:solidFill>
              </a:rPr>
              <a:t> </a:t>
            </a:r>
            <a:r>
              <a:rPr lang="en-US" sz="2000" b="1" dirty="0" err="1">
                <a:solidFill>
                  <a:srgbClr val="C00000"/>
                </a:solidFill>
              </a:rPr>
              <a:t>ngày</a:t>
            </a:r>
            <a:r>
              <a:rPr lang="en-US" sz="2000" b="1" dirty="0">
                <a:solidFill>
                  <a:srgbClr val="C00000"/>
                </a:solidFill>
              </a:rPr>
              <a:t> 1 </a:t>
            </a:r>
            <a:r>
              <a:rPr lang="en-US" sz="2000" b="1" dirty="0" err="1">
                <a:solidFill>
                  <a:srgbClr val="C00000"/>
                </a:solidFill>
              </a:rPr>
              <a:t>luật</a:t>
            </a:r>
            <a:r>
              <a:rPr lang="en-US" sz="2000" b="1" dirty="0">
                <a:solidFill>
                  <a:srgbClr val="C00000"/>
                </a:solidFill>
              </a:rPr>
              <a:t> !</a:t>
            </a:r>
          </a:p>
        </p:txBody>
      </p:sp>
      <p:pic>
        <p:nvPicPr>
          <p:cNvPr id="19" name="Picture 2">
            <a:extLst>
              <a:ext uri="{FF2B5EF4-FFF2-40B4-BE49-F238E27FC236}">
                <a16:creationId xmlns:a16="http://schemas.microsoft.com/office/drawing/2014/main" id="{622F4FB4-8803-F34A-B638-B3724208AF14}"/>
              </a:ext>
            </a:extLst>
          </p:cNvPr>
          <p:cNvPicPr>
            <a:picLocks noChangeAspect="1" noChangeArrowheads="1"/>
          </p:cNvPicPr>
          <p:nvPr/>
        </p:nvPicPr>
        <p:blipFill>
          <a:blip r:embed="rId3"/>
          <a:srcRect/>
          <a:stretch>
            <a:fillRect/>
          </a:stretch>
        </p:blipFill>
        <p:spPr bwMode="auto">
          <a:xfrm>
            <a:off x="6662377" y="3645025"/>
            <a:ext cx="1386967" cy="1888144"/>
          </a:xfrm>
          <a:prstGeom prst="rect">
            <a:avLst/>
          </a:prstGeom>
          <a:noFill/>
          <a:ln w="9525">
            <a:noFill/>
            <a:miter lim="800000"/>
            <a:headEnd/>
            <a:tailEnd/>
          </a:ln>
          <a:effectLst/>
        </p:spPr>
      </p:pic>
      <p:pic>
        <p:nvPicPr>
          <p:cNvPr id="11" name="Picture 4">
            <a:extLst>
              <a:ext uri="{FF2B5EF4-FFF2-40B4-BE49-F238E27FC236}">
                <a16:creationId xmlns:a16="http://schemas.microsoft.com/office/drawing/2014/main" id="{C30A5E7B-7CB3-41B6-BC40-157664BA6B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504" y="332656"/>
            <a:ext cx="1980282" cy="882776"/>
          </a:xfrm>
          <a:prstGeom prst="rect">
            <a:avLst/>
          </a:prstGeom>
        </p:spPr>
      </p:pic>
      <p:pic>
        <p:nvPicPr>
          <p:cNvPr id="9" name="Picture 8">
            <a:extLst>
              <a:ext uri="{FF2B5EF4-FFF2-40B4-BE49-F238E27FC236}">
                <a16:creationId xmlns:a16="http://schemas.microsoft.com/office/drawing/2014/main" id="{1A0C658D-8357-0444-BACC-CF0B52BEADE0}"/>
              </a:ext>
            </a:extLst>
          </p:cNvPr>
          <p:cNvPicPr>
            <a:picLocks noChangeAspect="1"/>
          </p:cNvPicPr>
          <p:nvPr/>
        </p:nvPicPr>
        <p:blipFill>
          <a:blip r:embed="rId5"/>
          <a:stretch>
            <a:fillRect/>
          </a:stretch>
        </p:blipFill>
        <p:spPr>
          <a:xfrm>
            <a:off x="4311926" y="3670204"/>
            <a:ext cx="1303790" cy="1885460"/>
          </a:xfrm>
          <a:prstGeom prst="rect">
            <a:avLst/>
          </a:prstGeom>
        </p:spPr>
      </p:pic>
      <p:sp>
        <p:nvSpPr>
          <p:cNvPr id="12" name="TextBox 11">
            <a:extLst>
              <a:ext uri="{FF2B5EF4-FFF2-40B4-BE49-F238E27FC236}">
                <a16:creationId xmlns:a16="http://schemas.microsoft.com/office/drawing/2014/main" id="{4EA514DC-C95E-304B-AC2B-8AAA6FD5B593}"/>
              </a:ext>
            </a:extLst>
          </p:cNvPr>
          <p:cNvSpPr txBox="1"/>
          <p:nvPr/>
        </p:nvSpPr>
        <p:spPr>
          <a:xfrm>
            <a:off x="2468786" y="5661248"/>
            <a:ext cx="5185779" cy="369332"/>
          </a:xfrm>
          <a:prstGeom prst="rect">
            <a:avLst/>
          </a:prstGeom>
          <a:noFill/>
        </p:spPr>
        <p:txBody>
          <a:bodyPr wrap="square">
            <a:spAutoFit/>
          </a:bodyPr>
          <a:lstStyle/>
          <a:p>
            <a:pPr algn="ctr"/>
            <a:r>
              <a:rPr lang="x-none" i="1" dirty="0">
                <a:hlinkClick r:id="rId6"/>
              </a:rPr>
              <a:t>https://anvilaw.com/vi/cat/tu-lieu-anvi/sach-luat/</a:t>
            </a:r>
            <a:endParaRPr lang="x-none" i="1" dirty="0"/>
          </a:p>
        </p:txBody>
      </p:sp>
      <p:pic>
        <p:nvPicPr>
          <p:cNvPr id="1026" name="Picture 2">
            <a:extLst>
              <a:ext uri="{FF2B5EF4-FFF2-40B4-BE49-F238E27FC236}">
                <a16:creationId xmlns:a16="http://schemas.microsoft.com/office/drawing/2014/main" id="{6EF11B82-B63B-594F-8A80-6EA3AA3630B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3083"/>
          <a:stretch/>
        </p:blipFill>
        <p:spPr bwMode="auto">
          <a:xfrm>
            <a:off x="1914247" y="3696366"/>
            <a:ext cx="1346753" cy="1888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3726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82821-AE96-F54B-B9FD-644D9DD7976B}"/>
              </a:ext>
            </a:extLst>
          </p:cNvPr>
          <p:cNvSpPr>
            <a:spLocks noGrp="1"/>
          </p:cNvSpPr>
          <p:nvPr>
            <p:ph type="title"/>
          </p:nvPr>
        </p:nvSpPr>
        <p:spPr/>
        <p:txBody>
          <a:bodyPr/>
          <a:lstStyle/>
          <a:p>
            <a:r>
              <a:rPr lang="en-VN" dirty="0"/>
              <a:t>Kết thúc chúc may!</a:t>
            </a:r>
          </a:p>
        </p:txBody>
      </p:sp>
      <p:sp>
        <p:nvSpPr>
          <p:cNvPr id="3" name="Content Placeholder 2">
            <a:extLst>
              <a:ext uri="{FF2B5EF4-FFF2-40B4-BE49-F238E27FC236}">
                <a16:creationId xmlns:a16="http://schemas.microsoft.com/office/drawing/2014/main" id="{64F2F765-0C41-A941-A321-C393154211ED}"/>
              </a:ext>
            </a:extLst>
          </p:cNvPr>
          <p:cNvSpPr>
            <a:spLocks noGrp="1"/>
          </p:cNvSpPr>
          <p:nvPr>
            <p:ph idx="1"/>
          </p:nvPr>
        </p:nvSpPr>
        <p:spPr/>
        <p:txBody>
          <a:bodyPr/>
          <a:lstStyle/>
          <a:p>
            <a:r>
              <a:rPr lang="en-VN" sz="2800" dirty="0"/>
              <a:t>Chúc các bạn ôn tốt, ăn may, qua ngay, đỗ sớm!</a:t>
            </a:r>
          </a:p>
        </p:txBody>
      </p:sp>
      <p:pic>
        <p:nvPicPr>
          <p:cNvPr id="1026" name="Picture 2" descr="1,000+ Athlete Hurdle Illustrations, Royalty-Free Vector Graphics &amp; Clip  Art - iStock | Track and field athlete, Athlete running, Athlete run">
            <a:extLst>
              <a:ext uri="{FF2B5EF4-FFF2-40B4-BE49-F238E27FC236}">
                <a16:creationId xmlns:a16="http://schemas.microsoft.com/office/drawing/2014/main" id="{F6CD14ED-1D9E-EF4E-91FD-516D7AE9B4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0792" y="2420888"/>
            <a:ext cx="3521546" cy="3521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847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48036-FAB0-8A42-A0EA-8E1D3E0AFA82}"/>
              </a:ext>
            </a:extLst>
          </p:cNvPr>
          <p:cNvSpPr>
            <a:spLocks noGrp="1"/>
          </p:cNvSpPr>
          <p:nvPr>
            <p:ph type="title"/>
          </p:nvPr>
        </p:nvSpPr>
        <p:spPr/>
        <p:txBody>
          <a:bodyPr/>
          <a:lstStyle/>
          <a:p>
            <a:r>
              <a:rPr lang="en-VN" dirty="0"/>
              <a:t>Chuyển nhượng cổ phần</a:t>
            </a:r>
          </a:p>
        </p:txBody>
      </p:sp>
      <p:sp>
        <p:nvSpPr>
          <p:cNvPr id="3" name="Content Placeholder 2">
            <a:extLst>
              <a:ext uri="{FF2B5EF4-FFF2-40B4-BE49-F238E27FC236}">
                <a16:creationId xmlns:a16="http://schemas.microsoft.com/office/drawing/2014/main" id="{D426E796-B903-5640-8432-61672492A728}"/>
              </a:ext>
            </a:extLst>
          </p:cNvPr>
          <p:cNvSpPr>
            <a:spLocks noGrp="1"/>
          </p:cNvSpPr>
          <p:nvPr>
            <p:ph idx="1"/>
          </p:nvPr>
        </p:nvSpPr>
        <p:spPr/>
        <p:txBody>
          <a:bodyPr/>
          <a:lstStyle/>
          <a:p>
            <a:r>
              <a:rPr lang="vi-VN" dirty="0">
                <a:ea typeface="Times New Roman" panose="02020603050405020304" pitchFamily="18" charset="0"/>
              </a:rPr>
              <a:t>Câu h</a:t>
            </a:r>
            <a:r>
              <a:rPr lang="vi-VN" dirty="0">
                <a:effectLst/>
                <a:ea typeface="Times New Roman" panose="02020603050405020304" pitchFamily="18" charset="0"/>
              </a:rPr>
              <a:t>ỏi:</a:t>
            </a:r>
          </a:p>
          <a:p>
            <a:pPr lvl="1"/>
            <a:r>
              <a:rPr lang="vi-VN" i="1" dirty="0">
                <a:effectLst/>
                <a:ea typeface="Times New Roman" panose="02020603050405020304" pitchFamily="18" charset="0"/>
              </a:rPr>
              <a:t>Điều kiện để cổ đông nước ngoài nhận chuyển nhượng 75% tổng số cổ phần của một Công ty thương mại?</a:t>
            </a:r>
          </a:p>
          <a:p>
            <a:r>
              <a:rPr lang="vi-VN" dirty="0">
                <a:ea typeface="Times New Roman" panose="02020603050405020304" pitchFamily="18" charset="0"/>
              </a:rPr>
              <a:t>Gợi ý:</a:t>
            </a:r>
          </a:p>
          <a:p>
            <a:pPr lvl="1"/>
            <a:r>
              <a:rPr lang="vi-VN" dirty="0">
                <a:ea typeface="Times New Roman" panose="02020603050405020304" pitchFamily="18" charset="0"/>
              </a:rPr>
              <a:t>Điều kiện chuyển nhượng</a:t>
            </a:r>
          </a:p>
          <a:p>
            <a:pPr lvl="1"/>
            <a:r>
              <a:rPr lang="vi-VN" dirty="0">
                <a:ea typeface="Times New Roman" panose="02020603050405020304" pitchFamily="18" charset="0"/>
              </a:rPr>
              <a:t>Thời điểm hưởng quyền</a:t>
            </a:r>
          </a:p>
          <a:p>
            <a:pPr lvl="1"/>
            <a:r>
              <a:rPr lang="vi-VN" dirty="0">
                <a:effectLst/>
                <a:ea typeface="Times New Roman" panose="02020603050405020304" pitchFamily="18" charset="0"/>
              </a:rPr>
              <a:t>Tài sản, rủi ro</a:t>
            </a:r>
          </a:p>
          <a:p>
            <a:pPr lvl="1"/>
            <a:r>
              <a:rPr lang="vi-VN" dirty="0">
                <a:effectLst/>
                <a:ea typeface="Times New Roman" panose="02020603050405020304" pitchFamily="18" charset="0"/>
              </a:rPr>
              <a:t>Thoả thuận quản lý</a:t>
            </a:r>
          </a:p>
          <a:p>
            <a:pPr lvl="1"/>
            <a:r>
              <a:rPr lang="vi-VN" dirty="0">
                <a:effectLst/>
                <a:ea typeface="Times New Roman" panose="02020603050405020304" pitchFamily="18" charset="0"/>
              </a:rPr>
              <a:t>Thuế, phí</a:t>
            </a:r>
            <a:endParaRPr lang="en-VN" dirty="0">
              <a:effectLst/>
              <a:ea typeface="Times New Roman" panose="02020603050405020304" pitchFamily="18" charset="0"/>
            </a:endParaRPr>
          </a:p>
          <a:p>
            <a:endParaRPr lang="en-VN" dirty="0"/>
          </a:p>
        </p:txBody>
      </p:sp>
      <p:sp>
        <p:nvSpPr>
          <p:cNvPr id="4" name="TextBox 23">
            <a:extLst>
              <a:ext uri="{FF2B5EF4-FFF2-40B4-BE49-F238E27FC236}">
                <a16:creationId xmlns:a16="http://schemas.microsoft.com/office/drawing/2014/main" id="{C4D62492-F622-F144-865C-C59723003195}"/>
              </a:ext>
            </a:extLst>
          </p:cNvPr>
          <p:cNvSpPr txBox="1">
            <a:spLocks noChangeArrowheads="1"/>
          </p:cNvSpPr>
          <p:nvPr/>
        </p:nvSpPr>
        <p:spPr bwMode="auto">
          <a:xfrm>
            <a:off x="7955021" y="5652537"/>
            <a:ext cx="1576073" cy="584775"/>
          </a:xfrm>
          <a:prstGeom prst="rect">
            <a:avLst/>
          </a:prstGeom>
          <a:noFill/>
          <a:ln w="9525">
            <a:noFill/>
            <a:miter lim="800000"/>
            <a:headEnd/>
            <a:tailEnd/>
          </a:ln>
        </p:spPr>
        <p:txBody>
          <a:bodyPr wrap="none">
            <a:spAutoFit/>
          </a:bodyPr>
          <a:lstStyle/>
          <a:p>
            <a:pPr algn="r">
              <a:spcAft>
                <a:spcPts val="0"/>
              </a:spcAft>
            </a:pPr>
            <a:r>
              <a:rPr lang="en-US" sz="1600" i="1" dirty="0"/>
              <a:t>Điều 127, </a:t>
            </a:r>
            <a:r>
              <a:rPr lang="en-US" sz="1600" i="1" dirty="0" err="1"/>
              <a:t>Luật</a:t>
            </a:r>
            <a:r>
              <a:rPr lang="en-US" sz="1600" i="1" dirty="0"/>
              <a:t> </a:t>
            </a:r>
          </a:p>
          <a:p>
            <a:pPr algn="r">
              <a:spcAft>
                <a:spcPts val="0"/>
              </a:spcAft>
            </a:pPr>
            <a:r>
              <a:rPr lang="en-US" sz="1600" i="1" dirty="0"/>
              <a:t>DN 2020</a:t>
            </a:r>
          </a:p>
        </p:txBody>
      </p:sp>
      <p:sp>
        <p:nvSpPr>
          <p:cNvPr id="5" name="TextBox 23">
            <a:extLst>
              <a:ext uri="{FF2B5EF4-FFF2-40B4-BE49-F238E27FC236}">
                <a16:creationId xmlns:a16="http://schemas.microsoft.com/office/drawing/2014/main" id="{D2A46F07-AF39-954F-A5F0-246B286F63DB}"/>
              </a:ext>
            </a:extLst>
          </p:cNvPr>
          <p:cNvSpPr txBox="1">
            <a:spLocks noChangeArrowheads="1"/>
          </p:cNvSpPr>
          <p:nvPr/>
        </p:nvSpPr>
        <p:spPr bwMode="auto">
          <a:xfrm>
            <a:off x="416496" y="5661248"/>
            <a:ext cx="1566517" cy="584775"/>
          </a:xfrm>
          <a:prstGeom prst="rect">
            <a:avLst/>
          </a:prstGeom>
          <a:noFill/>
          <a:ln w="9525">
            <a:noFill/>
            <a:miter lim="800000"/>
            <a:headEnd/>
            <a:tailEnd/>
          </a:ln>
        </p:spPr>
        <p:txBody>
          <a:bodyPr wrap="square">
            <a:spAutoFit/>
          </a:bodyPr>
          <a:lstStyle/>
          <a:p>
            <a:pPr>
              <a:spcAft>
                <a:spcPts val="0"/>
              </a:spcAft>
            </a:pPr>
            <a:r>
              <a:rPr lang="en-US" sz="1600" i="1" dirty="0"/>
              <a:t>Điều 21, </a:t>
            </a:r>
            <a:r>
              <a:rPr lang="en-US" sz="1600" i="1" dirty="0" err="1"/>
              <a:t>Luật</a:t>
            </a:r>
            <a:r>
              <a:rPr lang="en-US" sz="1600" i="1" dirty="0"/>
              <a:t> ĐT 2020</a:t>
            </a:r>
          </a:p>
        </p:txBody>
      </p:sp>
      <p:sp>
        <p:nvSpPr>
          <p:cNvPr id="6" name="TextBox 23">
            <a:extLst>
              <a:ext uri="{FF2B5EF4-FFF2-40B4-BE49-F238E27FC236}">
                <a16:creationId xmlns:a16="http://schemas.microsoft.com/office/drawing/2014/main" id="{0C14D1E6-4173-BB42-95BB-38EE75D0749D}"/>
              </a:ext>
            </a:extLst>
          </p:cNvPr>
          <p:cNvSpPr txBox="1">
            <a:spLocks noChangeArrowheads="1"/>
          </p:cNvSpPr>
          <p:nvPr/>
        </p:nvSpPr>
        <p:spPr bwMode="auto">
          <a:xfrm>
            <a:off x="5526458" y="5661248"/>
            <a:ext cx="1656184" cy="584775"/>
          </a:xfrm>
          <a:prstGeom prst="rect">
            <a:avLst/>
          </a:prstGeom>
          <a:noFill/>
          <a:ln w="9525">
            <a:noFill/>
            <a:miter lim="800000"/>
            <a:headEnd/>
            <a:tailEnd/>
          </a:ln>
        </p:spPr>
        <p:txBody>
          <a:bodyPr wrap="square">
            <a:spAutoFit/>
          </a:bodyPr>
          <a:lstStyle/>
          <a:p>
            <a:pPr algn="ctr">
              <a:spcAft>
                <a:spcPts val="0"/>
              </a:spcAft>
            </a:pPr>
            <a:r>
              <a:rPr lang="en-US" sz="1600" i="1" dirty="0"/>
              <a:t>Điều 3.2, </a:t>
            </a:r>
            <a:r>
              <a:rPr lang="en-US" sz="1600" i="1" dirty="0" err="1"/>
              <a:t>Luật</a:t>
            </a:r>
            <a:r>
              <a:rPr lang="en-US" sz="1600" i="1" dirty="0"/>
              <a:t> TTNDN 2008</a:t>
            </a:r>
          </a:p>
        </p:txBody>
      </p:sp>
      <p:sp>
        <p:nvSpPr>
          <p:cNvPr id="8" name="TextBox 23">
            <a:extLst>
              <a:ext uri="{FF2B5EF4-FFF2-40B4-BE49-F238E27FC236}">
                <a16:creationId xmlns:a16="http://schemas.microsoft.com/office/drawing/2014/main" id="{585C4F5B-D26F-7940-B051-1A3DC90F3CAF}"/>
              </a:ext>
            </a:extLst>
          </p:cNvPr>
          <p:cNvSpPr txBox="1">
            <a:spLocks noChangeArrowheads="1"/>
          </p:cNvSpPr>
          <p:nvPr/>
        </p:nvSpPr>
        <p:spPr bwMode="auto">
          <a:xfrm>
            <a:off x="2590973" y="5661248"/>
            <a:ext cx="1641947" cy="584775"/>
          </a:xfrm>
          <a:prstGeom prst="rect">
            <a:avLst/>
          </a:prstGeom>
          <a:noFill/>
          <a:ln w="9525">
            <a:noFill/>
            <a:miter lim="800000"/>
            <a:headEnd/>
            <a:tailEnd/>
          </a:ln>
        </p:spPr>
        <p:txBody>
          <a:bodyPr wrap="square">
            <a:spAutoFit/>
          </a:bodyPr>
          <a:lstStyle/>
          <a:p>
            <a:pPr algn="ctr">
              <a:spcAft>
                <a:spcPts val="0"/>
              </a:spcAft>
            </a:pPr>
            <a:r>
              <a:rPr lang="en-US" sz="1600" i="1" dirty="0"/>
              <a:t>Điều 13, </a:t>
            </a:r>
            <a:r>
              <a:rPr lang="en-US" sz="1600" i="1" dirty="0" err="1"/>
              <a:t>Luật</a:t>
            </a:r>
            <a:r>
              <a:rPr lang="en-US" sz="1600" i="1" dirty="0"/>
              <a:t> TTNCN 2008</a:t>
            </a:r>
          </a:p>
        </p:txBody>
      </p:sp>
    </p:spTree>
    <p:extLst>
      <p:ext uri="{BB962C8B-B14F-4D97-AF65-F5344CB8AC3E}">
        <p14:creationId xmlns:p14="http://schemas.microsoft.com/office/powerpoint/2010/main" val="3013507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1636C-D5ED-F440-A507-BCD2892CF4C7}"/>
              </a:ext>
            </a:extLst>
          </p:cNvPr>
          <p:cNvSpPr>
            <a:spLocks noGrp="1"/>
          </p:cNvSpPr>
          <p:nvPr>
            <p:ph type="title"/>
          </p:nvPr>
        </p:nvSpPr>
        <p:spPr/>
        <p:txBody>
          <a:bodyPr/>
          <a:lstStyle/>
          <a:p>
            <a:r>
              <a:rPr lang="en-VN" dirty="0"/>
              <a:t>Cung cấp tài liệu</a:t>
            </a:r>
          </a:p>
        </p:txBody>
      </p:sp>
      <p:sp>
        <p:nvSpPr>
          <p:cNvPr id="3" name="Content Placeholder 2">
            <a:extLst>
              <a:ext uri="{FF2B5EF4-FFF2-40B4-BE49-F238E27FC236}">
                <a16:creationId xmlns:a16="http://schemas.microsoft.com/office/drawing/2014/main" id="{0551DDBC-249F-034C-B538-A0B43E565532}"/>
              </a:ext>
            </a:extLst>
          </p:cNvPr>
          <p:cNvSpPr>
            <a:spLocks noGrp="1"/>
          </p:cNvSpPr>
          <p:nvPr>
            <p:ph idx="1"/>
          </p:nvPr>
        </p:nvSpPr>
        <p:spPr/>
        <p:txBody>
          <a:bodyPr/>
          <a:lstStyle/>
          <a:p>
            <a:r>
              <a:rPr lang="en-US" dirty="0" err="1">
                <a:ea typeface="Times New Roman" panose="02020603050405020304" pitchFamily="18" charset="0"/>
              </a:rPr>
              <a:t>Câu</a:t>
            </a:r>
            <a:r>
              <a:rPr lang="en-US" dirty="0">
                <a:ea typeface="Times New Roman" panose="02020603050405020304" pitchFamily="18" charset="0"/>
              </a:rPr>
              <a:t> </a:t>
            </a:r>
            <a:r>
              <a:rPr lang="en-US" dirty="0" err="1">
                <a:ea typeface="Times New Roman" panose="02020603050405020304" pitchFamily="18" charset="0"/>
              </a:rPr>
              <a:t>h</a:t>
            </a:r>
            <a:r>
              <a:rPr lang="en-US" dirty="0" err="1">
                <a:effectLst/>
                <a:ea typeface="Times New Roman" panose="02020603050405020304" pitchFamily="18" charset="0"/>
              </a:rPr>
              <a:t>ỏi</a:t>
            </a:r>
            <a:r>
              <a:rPr lang="en-US" dirty="0">
                <a:effectLst/>
                <a:ea typeface="Times New Roman" panose="02020603050405020304" pitchFamily="18" charset="0"/>
              </a:rPr>
              <a:t>:</a:t>
            </a:r>
          </a:p>
          <a:p>
            <a:pPr lvl="1"/>
            <a:r>
              <a:rPr lang="en-VN" i="1" dirty="0"/>
              <a:t>Cung cấp thông tin, tài liệu để tư vấn?</a:t>
            </a:r>
          </a:p>
          <a:p>
            <a:r>
              <a:rPr lang="en-VN" dirty="0"/>
              <a:t>Gợi ý:</a:t>
            </a:r>
          </a:p>
          <a:p>
            <a:pPr lvl="1"/>
            <a:r>
              <a:rPr lang="en-VN" dirty="0"/>
              <a:t>Đăng ký doanh nghiệp</a:t>
            </a:r>
          </a:p>
          <a:p>
            <a:pPr lvl="1"/>
            <a:r>
              <a:rPr lang="en-VN" dirty="0"/>
              <a:t>Điều lệ</a:t>
            </a:r>
          </a:p>
          <a:p>
            <a:pPr lvl="1"/>
            <a:r>
              <a:rPr lang="en-VN" dirty="0"/>
              <a:t>Hợp đồng</a:t>
            </a:r>
          </a:p>
          <a:p>
            <a:pPr lvl="1"/>
            <a:r>
              <a:rPr lang="en-VN" dirty="0"/>
              <a:t>Tài liệu giao dịch</a:t>
            </a:r>
          </a:p>
          <a:p>
            <a:pPr lvl="1"/>
            <a:r>
              <a:rPr lang="en-US" dirty="0" err="1"/>
              <a:t>Bằng</a:t>
            </a:r>
            <a:r>
              <a:rPr lang="en-US" dirty="0"/>
              <a:t> </a:t>
            </a:r>
            <a:r>
              <a:rPr lang="en-US" dirty="0" err="1"/>
              <a:t>chứng</a:t>
            </a:r>
            <a:endParaRPr lang="en-US" dirty="0"/>
          </a:p>
          <a:p>
            <a:pPr lvl="1"/>
            <a:r>
              <a:rPr lang="en-US" dirty="0"/>
              <a:t>V</a:t>
            </a:r>
            <a:r>
              <a:rPr lang="en-VN" dirty="0"/>
              <a:t>.v…</a:t>
            </a:r>
          </a:p>
        </p:txBody>
      </p:sp>
    </p:spTree>
    <p:extLst>
      <p:ext uri="{BB962C8B-B14F-4D97-AF65-F5344CB8AC3E}">
        <p14:creationId xmlns:p14="http://schemas.microsoft.com/office/powerpoint/2010/main" val="1311694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9E09-B9C3-F041-B4E5-D946B059B5C2}"/>
              </a:ext>
            </a:extLst>
          </p:cNvPr>
          <p:cNvSpPr>
            <a:spLocks noGrp="1"/>
          </p:cNvSpPr>
          <p:nvPr>
            <p:ph type="title"/>
          </p:nvPr>
        </p:nvSpPr>
        <p:spPr/>
        <p:txBody>
          <a:bodyPr/>
          <a:lstStyle/>
          <a:p>
            <a:r>
              <a:rPr lang="en-VN" dirty="0"/>
              <a:t>Đánh giá pháp lý</a:t>
            </a:r>
          </a:p>
        </p:txBody>
      </p:sp>
      <p:sp>
        <p:nvSpPr>
          <p:cNvPr id="3" name="Content Placeholder 2">
            <a:extLst>
              <a:ext uri="{FF2B5EF4-FFF2-40B4-BE49-F238E27FC236}">
                <a16:creationId xmlns:a16="http://schemas.microsoft.com/office/drawing/2014/main" id="{C049AA5D-B125-2241-8C07-6D8AFFA2C9C0}"/>
              </a:ext>
            </a:extLst>
          </p:cNvPr>
          <p:cNvSpPr>
            <a:spLocks noGrp="1"/>
          </p:cNvSpPr>
          <p:nvPr>
            <p:ph idx="1"/>
          </p:nvPr>
        </p:nvSpPr>
        <p:spPr/>
        <p:txBody>
          <a:bodyPr/>
          <a:lstStyle/>
          <a:p>
            <a:r>
              <a:rPr lang="en-US" dirty="0" err="1">
                <a:ea typeface="Times New Roman" panose="02020603050405020304" pitchFamily="18" charset="0"/>
              </a:rPr>
              <a:t>Câu</a:t>
            </a:r>
            <a:r>
              <a:rPr lang="en-US" dirty="0">
                <a:ea typeface="Times New Roman" panose="02020603050405020304" pitchFamily="18" charset="0"/>
              </a:rPr>
              <a:t> </a:t>
            </a:r>
            <a:r>
              <a:rPr lang="en-US" dirty="0" err="1">
                <a:ea typeface="Times New Roman" panose="02020603050405020304" pitchFamily="18" charset="0"/>
              </a:rPr>
              <a:t>h</a:t>
            </a:r>
            <a:r>
              <a:rPr lang="en-US" dirty="0" err="1">
                <a:effectLst/>
                <a:ea typeface="Times New Roman" panose="02020603050405020304" pitchFamily="18" charset="0"/>
              </a:rPr>
              <a:t>ỏi</a:t>
            </a:r>
            <a:r>
              <a:rPr lang="en-US" dirty="0">
                <a:effectLst/>
                <a:ea typeface="Times New Roman" panose="02020603050405020304" pitchFamily="18" charset="0"/>
              </a:rPr>
              <a:t>:</a:t>
            </a:r>
          </a:p>
          <a:p>
            <a:pPr lvl="1"/>
            <a:r>
              <a:rPr lang="en-VN" i="1" dirty="0"/>
              <a:t>Phân tích, đánh giá nội dung pháp lý tranh chấp hợp đồng?</a:t>
            </a:r>
          </a:p>
          <a:p>
            <a:r>
              <a:rPr lang="vi-VN" dirty="0">
                <a:ea typeface="Times New Roman" panose="02020603050405020304" pitchFamily="18" charset="0"/>
              </a:rPr>
              <a:t>Gợi ý:</a:t>
            </a:r>
            <a:endParaRPr lang="vi-VN" dirty="0">
              <a:effectLst/>
              <a:ea typeface="Times New Roman" panose="02020603050405020304" pitchFamily="18" charset="0"/>
            </a:endParaRPr>
          </a:p>
          <a:p>
            <a:pPr lvl="1"/>
            <a:r>
              <a:rPr lang="vi-VN" dirty="0">
                <a:ea typeface="Times New Roman" panose="02020603050405020304" pitchFamily="18" charset="0"/>
              </a:rPr>
              <a:t>Thoả thuận</a:t>
            </a:r>
          </a:p>
          <a:p>
            <a:pPr lvl="1"/>
            <a:r>
              <a:rPr lang="vi-VN" dirty="0">
                <a:effectLst/>
                <a:ea typeface="Times New Roman" panose="02020603050405020304" pitchFamily="18" charset="0"/>
              </a:rPr>
              <a:t>Pháp luật</a:t>
            </a:r>
          </a:p>
          <a:p>
            <a:pPr lvl="1"/>
            <a:r>
              <a:rPr lang="vi-VN" dirty="0">
                <a:ea typeface="Times New Roman" panose="02020603050405020304" pitchFamily="18" charset="0"/>
              </a:rPr>
              <a:t>Vi phạm</a:t>
            </a:r>
          </a:p>
          <a:p>
            <a:pPr lvl="1"/>
            <a:r>
              <a:rPr lang="vi-VN" dirty="0">
                <a:effectLst/>
                <a:ea typeface="Times New Roman" panose="02020603050405020304" pitchFamily="18" charset="0"/>
              </a:rPr>
              <a:t>Chấm dứt</a:t>
            </a:r>
          </a:p>
          <a:p>
            <a:pPr lvl="1"/>
            <a:r>
              <a:rPr lang="vi-VN" dirty="0">
                <a:ea typeface="Times New Roman" panose="02020603050405020304" pitchFamily="18" charset="0"/>
              </a:rPr>
              <a:t>Đình chỉ</a:t>
            </a:r>
          </a:p>
          <a:p>
            <a:pPr lvl="1"/>
            <a:r>
              <a:rPr lang="vi-VN" dirty="0">
                <a:effectLst/>
                <a:ea typeface="Times New Roman" panose="02020603050405020304" pitchFamily="18" charset="0"/>
              </a:rPr>
              <a:t>Huỷ bỏ</a:t>
            </a:r>
          </a:p>
          <a:p>
            <a:pPr lvl="1"/>
            <a:endParaRPr lang="en-VN" dirty="0">
              <a:effectLst/>
              <a:ea typeface="Times New Roman" panose="02020603050405020304" pitchFamily="18" charset="0"/>
            </a:endParaRPr>
          </a:p>
          <a:p>
            <a:pPr lvl="1"/>
            <a:endParaRPr lang="en-VN" i="1" dirty="0"/>
          </a:p>
        </p:txBody>
      </p:sp>
    </p:spTree>
    <p:extLst>
      <p:ext uri="{BB962C8B-B14F-4D97-AF65-F5344CB8AC3E}">
        <p14:creationId xmlns:p14="http://schemas.microsoft.com/office/powerpoint/2010/main" val="2432319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05C94-A78A-B240-9EF9-CF95FF2E6CC5}"/>
              </a:ext>
            </a:extLst>
          </p:cNvPr>
          <p:cNvSpPr>
            <a:spLocks noGrp="1"/>
          </p:cNvSpPr>
          <p:nvPr>
            <p:ph type="title"/>
          </p:nvPr>
        </p:nvSpPr>
        <p:spPr/>
        <p:txBody>
          <a:bodyPr/>
          <a:lstStyle/>
          <a:p>
            <a:r>
              <a:rPr lang="en-VN" dirty="0"/>
              <a:t>Đầu tư kinh doanh</a:t>
            </a:r>
          </a:p>
        </p:txBody>
      </p:sp>
      <p:sp>
        <p:nvSpPr>
          <p:cNvPr id="3" name="Content Placeholder 2">
            <a:extLst>
              <a:ext uri="{FF2B5EF4-FFF2-40B4-BE49-F238E27FC236}">
                <a16:creationId xmlns:a16="http://schemas.microsoft.com/office/drawing/2014/main" id="{83FBACD3-84FD-8D4E-862E-389AEF96900B}"/>
              </a:ext>
            </a:extLst>
          </p:cNvPr>
          <p:cNvSpPr>
            <a:spLocks noGrp="1"/>
          </p:cNvSpPr>
          <p:nvPr>
            <p:ph idx="1"/>
          </p:nvPr>
        </p:nvSpPr>
        <p:spPr/>
        <p:txBody>
          <a:bodyPr/>
          <a:lstStyle/>
          <a:p>
            <a:pPr>
              <a:spcAft>
                <a:spcPts val="600"/>
              </a:spcAft>
            </a:pPr>
            <a:r>
              <a:rPr lang="en-US" dirty="0" err="1">
                <a:ea typeface="Times New Roman" panose="02020603050405020304" pitchFamily="18" charset="0"/>
              </a:rPr>
              <a:t>Câu</a:t>
            </a:r>
            <a:r>
              <a:rPr lang="en-US" dirty="0">
                <a:ea typeface="Times New Roman" panose="02020603050405020304" pitchFamily="18" charset="0"/>
              </a:rPr>
              <a:t> </a:t>
            </a:r>
            <a:r>
              <a:rPr lang="en-US" dirty="0" err="1">
                <a:ea typeface="Times New Roman" panose="02020603050405020304" pitchFamily="18" charset="0"/>
              </a:rPr>
              <a:t>h</a:t>
            </a:r>
            <a:r>
              <a:rPr lang="en-US" dirty="0" err="1">
                <a:effectLst/>
                <a:ea typeface="Times New Roman" panose="02020603050405020304" pitchFamily="18" charset="0"/>
              </a:rPr>
              <a:t>ỏi</a:t>
            </a:r>
            <a:r>
              <a:rPr lang="en-US" dirty="0">
                <a:effectLst/>
                <a:ea typeface="Times New Roman" panose="02020603050405020304" pitchFamily="18" charset="0"/>
              </a:rPr>
              <a:t>:</a:t>
            </a:r>
          </a:p>
          <a:p>
            <a:pPr lvl="1">
              <a:spcAft>
                <a:spcPts val="600"/>
              </a:spcAft>
            </a:pPr>
            <a:r>
              <a:rPr lang="en-VN" i="1" dirty="0"/>
              <a:t>Một Vụ trưởng nghiệp vụ Bộ Công thương có thể đầu tư với hình thức nào, tư cách gì &amp; vì sao?</a:t>
            </a:r>
          </a:p>
          <a:p>
            <a:pPr>
              <a:spcAft>
                <a:spcPts val="600"/>
              </a:spcAft>
            </a:pPr>
            <a:r>
              <a:rPr lang="en-VN" dirty="0"/>
              <a:t>Gợi ý:</a:t>
            </a:r>
          </a:p>
          <a:p>
            <a:pPr lvl="1">
              <a:spcAft>
                <a:spcPts val="600"/>
              </a:spcAft>
            </a:pPr>
            <a:r>
              <a:rPr lang="en-US" dirty="0" err="1"/>
              <a:t>Đầu</a:t>
            </a:r>
            <a:r>
              <a:rPr lang="en-US" dirty="0"/>
              <a:t> </a:t>
            </a:r>
            <a:r>
              <a:rPr lang="en-US" dirty="0" err="1"/>
              <a:t>tư</a:t>
            </a:r>
            <a:r>
              <a:rPr lang="en-US" dirty="0"/>
              <a:t> </a:t>
            </a:r>
            <a:r>
              <a:rPr lang="en-US" dirty="0" err="1"/>
              <a:t>thành</a:t>
            </a:r>
            <a:r>
              <a:rPr lang="en-US" dirty="0"/>
              <a:t> </a:t>
            </a:r>
            <a:r>
              <a:rPr lang="en-US" dirty="0" err="1"/>
              <a:t>lập</a:t>
            </a:r>
            <a:r>
              <a:rPr lang="en-US" dirty="0"/>
              <a:t> </a:t>
            </a:r>
            <a:r>
              <a:rPr lang="en-US" dirty="0" err="1"/>
              <a:t>tổ</a:t>
            </a:r>
            <a:r>
              <a:rPr lang="en-US" dirty="0"/>
              <a:t> </a:t>
            </a:r>
            <a:r>
              <a:rPr lang="en-US" dirty="0" err="1"/>
              <a:t>chức</a:t>
            </a:r>
            <a:r>
              <a:rPr lang="en-US" dirty="0"/>
              <a:t> </a:t>
            </a:r>
            <a:r>
              <a:rPr lang="en-US" dirty="0" err="1"/>
              <a:t>kinh</a:t>
            </a:r>
            <a:r>
              <a:rPr lang="en-US" dirty="0"/>
              <a:t> </a:t>
            </a:r>
            <a:r>
              <a:rPr lang="en-US" dirty="0" err="1"/>
              <a:t>tế</a:t>
            </a:r>
            <a:r>
              <a:rPr lang="en-US" dirty="0"/>
              <a:t>.</a:t>
            </a:r>
            <a:endParaRPr lang="en-VN" dirty="0"/>
          </a:p>
          <a:p>
            <a:pPr lvl="1">
              <a:spcAft>
                <a:spcPts val="600"/>
              </a:spcAft>
            </a:pPr>
            <a:r>
              <a:rPr lang="en-US" dirty="0" err="1"/>
              <a:t>Đầu</a:t>
            </a:r>
            <a:r>
              <a:rPr lang="en-US" dirty="0"/>
              <a:t> </a:t>
            </a:r>
            <a:r>
              <a:rPr lang="en-US" dirty="0" err="1"/>
              <a:t>tư</a:t>
            </a:r>
            <a:r>
              <a:rPr lang="en-US" dirty="0"/>
              <a:t> </a:t>
            </a:r>
            <a:r>
              <a:rPr lang="en-US" dirty="0" err="1"/>
              <a:t>góp</a:t>
            </a:r>
            <a:r>
              <a:rPr lang="en-US" dirty="0"/>
              <a:t> </a:t>
            </a:r>
            <a:r>
              <a:rPr lang="en-US" dirty="0" err="1"/>
              <a:t>vốn</a:t>
            </a:r>
            <a:r>
              <a:rPr lang="en-US" dirty="0"/>
              <a:t>, </a:t>
            </a:r>
            <a:r>
              <a:rPr lang="en-US" dirty="0" err="1"/>
              <a:t>mua</a:t>
            </a:r>
            <a:r>
              <a:rPr lang="en-US" dirty="0"/>
              <a:t> </a:t>
            </a:r>
            <a:r>
              <a:rPr lang="en-US" dirty="0" err="1"/>
              <a:t>cổ</a:t>
            </a:r>
            <a:r>
              <a:rPr lang="en-US" dirty="0"/>
              <a:t> </a:t>
            </a:r>
            <a:r>
              <a:rPr lang="en-US" dirty="0" err="1"/>
              <a:t>phần</a:t>
            </a:r>
            <a:r>
              <a:rPr lang="en-US" dirty="0"/>
              <a:t>, </a:t>
            </a:r>
            <a:r>
              <a:rPr lang="en-US" dirty="0" err="1"/>
              <a:t>mua</a:t>
            </a:r>
            <a:r>
              <a:rPr lang="en-US" dirty="0"/>
              <a:t> </a:t>
            </a:r>
            <a:r>
              <a:rPr lang="en-US" dirty="0" err="1"/>
              <a:t>phần</a:t>
            </a:r>
            <a:r>
              <a:rPr lang="en-US" dirty="0"/>
              <a:t> </a:t>
            </a:r>
            <a:r>
              <a:rPr lang="en-US" dirty="0" err="1"/>
              <a:t>vốn</a:t>
            </a:r>
            <a:r>
              <a:rPr lang="en-US" dirty="0"/>
              <a:t> </a:t>
            </a:r>
            <a:r>
              <a:rPr lang="en-US" dirty="0" err="1"/>
              <a:t>góp</a:t>
            </a:r>
            <a:r>
              <a:rPr lang="en-US" dirty="0"/>
              <a:t>.</a:t>
            </a:r>
            <a:endParaRPr lang="en-VN" dirty="0"/>
          </a:p>
          <a:p>
            <a:pPr lvl="1">
              <a:spcAft>
                <a:spcPts val="600"/>
              </a:spcAft>
            </a:pPr>
            <a:r>
              <a:rPr lang="en-US" dirty="0" err="1"/>
              <a:t>Thực</a:t>
            </a:r>
            <a:r>
              <a:rPr lang="en-US" dirty="0"/>
              <a:t> </a:t>
            </a:r>
            <a:r>
              <a:rPr lang="en-US" dirty="0" err="1"/>
              <a:t>hiện</a:t>
            </a:r>
            <a:r>
              <a:rPr lang="en-US" dirty="0"/>
              <a:t> </a:t>
            </a:r>
            <a:r>
              <a:rPr lang="en-US" dirty="0" err="1"/>
              <a:t>dự</a:t>
            </a:r>
            <a:r>
              <a:rPr lang="en-US" dirty="0"/>
              <a:t> </a:t>
            </a:r>
            <a:r>
              <a:rPr lang="en-US" dirty="0" err="1"/>
              <a:t>án</a:t>
            </a:r>
            <a:r>
              <a:rPr lang="en-US" dirty="0"/>
              <a:t> </a:t>
            </a:r>
            <a:r>
              <a:rPr lang="en-US" dirty="0" err="1"/>
              <a:t>đầu</a:t>
            </a:r>
            <a:r>
              <a:rPr lang="en-US" dirty="0"/>
              <a:t> </a:t>
            </a:r>
            <a:r>
              <a:rPr lang="en-US" dirty="0" err="1"/>
              <a:t>tư</a:t>
            </a:r>
            <a:r>
              <a:rPr lang="en-US" dirty="0"/>
              <a:t>.</a:t>
            </a:r>
            <a:endParaRPr lang="en-VN" dirty="0"/>
          </a:p>
          <a:p>
            <a:pPr lvl="1">
              <a:spcAft>
                <a:spcPts val="600"/>
              </a:spcAft>
            </a:pPr>
            <a:r>
              <a:rPr lang="en-US" dirty="0" err="1"/>
              <a:t>Đầu</a:t>
            </a:r>
            <a:r>
              <a:rPr lang="en-US" dirty="0"/>
              <a:t> </a:t>
            </a:r>
            <a:r>
              <a:rPr lang="en-US" dirty="0" err="1"/>
              <a:t>tư</a:t>
            </a:r>
            <a:r>
              <a:rPr lang="en-US" dirty="0"/>
              <a:t> </a:t>
            </a:r>
            <a:r>
              <a:rPr lang="en-US" dirty="0" err="1"/>
              <a:t>theo</a:t>
            </a:r>
            <a:r>
              <a:rPr lang="en-US" dirty="0"/>
              <a:t> </a:t>
            </a:r>
            <a:r>
              <a:rPr lang="en-US" dirty="0" err="1"/>
              <a:t>hình</a:t>
            </a:r>
            <a:r>
              <a:rPr lang="en-US" dirty="0"/>
              <a:t> </a:t>
            </a:r>
            <a:r>
              <a:rPr lang="en-US" dirty="0" err="1"/>
              <a:t>thức</a:t>
            </a:r>
            <a:r>
              <a:rPr lang="en-US" dirty="0"/>
              <a:t> </a:t>
            </a:r>
            <a:r>
              <a:rPr lang="en-US" dirty="0" err="1"/>
              <a:t>hợp</a:t>
            </a:r>
            <a:r>
              <a:rPr lang="en-US" dirty="0"/>
              <a:t> </a:t>
            </a:r>
            <a:r>
              <a:rPr lang="en-US" dirty="0" err="1"/>
              <a:t>đồng</a:t>
            </a:r>
            <a:r>
              <a:rPr lang="en-US" dirty="0"/>
              <a:t> BCC.</a:t>
            </a:r>
            <a:endParaRPr lang="en-VN" dirty="0"/>
          </a:p>
          <a:p>
            <a:pPr lvl="1">
              <a:spcAft>
                <a:spcPts val="600"/>
              </a:spcAft>
            </a:pPr>
            <a:r>
              <a:rPr lang="en-US" dirty="0" err="1"/>
              <a:t>Các</a:t>
            </a:r>
            <a:r>
              <a:rPr lang="en-US" dirty="0"/>
              <a:t> </a:t>
            </a:r>
            <a:r>
              <a:rPr lang="en-US" dirty="0" err="1"/>
              <a:t>hình</a:t>
            </a:r>
            <a:r>
              <a:rPr lang="en-US" dirty="0"/>
              <a:t> </a:t>
            </a:r>
            <a:r>
              <a:rPr lang="en-US" dirty="0" err="1"/>
              <a:t>thức</a:t>
            </a:r>
            <a:r>
              <a:rPr lang="en-US" dirty="0"/>
              <a:t> </a:t>
            </a:r>
            <a:r>
              <a:rPr lang="en-US" dirty="0" err="1"/>
              <a:t>đầu</a:t>
            </a:r>
            <a:r>
              <a:rPr lang="en-US" dirty="0"/>
              <a:t> </a:t>
            </a:r>
            <a:r>
              <a:rPr lang="en-US" dirty="0" err="1"/>
              <a:t>tư</a:t>
            </a:r>
            <a:r>
              <a:rPr lang="en-US" dirty="0"/>
              <a:t>, </a:t>
            </a:r>
            <a:r>
              <a:rPr lang="en-US" dirty="0" err="1"/>
              <a:t>loại</a:t>
            </a:r>
            <a:r>
              <a:rPr lang="en-US" dirty="0"/>
              <a:t> </a:t>
            </a:r>
            <a:r>
              <a:rPr lang="en-US" dirty="0" err="1"/>
              <a:t>hình</a:t>
            </a:r>
            <a:r>
              <a:rPr lang="en-US" dirty="0"/>
              <a:t> </a:t>
            </a:r>
            <a:r>
              <a:rPr lang="en-US" dirty="0" err="1"/>
              <a:t>tổ</a:t>
            </a:r>
            <a:r>
              <a:rPr lang="en-US" dirty="0"/>
              <a:t> </a:t>
            </a:r>
            <a:r>
              <a:rPr lang="en-US" dirty="0" err="1"/>
              <a:t>chức</a:t>
            </a:r>
            <a:r>
              <a:rPr lang="en-US" dirty="0"/>
              <a:t> </a:t>
            </a:r>
            <a:r>
              <a:rPr lang="en-US" dirty="0" err="1"/>
              <a:t>kinh</a:t>
            </a:r>
            <a:r>
              <a:rPr lang="en-US" dirty="0"/>
              <a:t> </a:t>
            </a:r>
            <a:r>
              <a:rPr lang="en-US" dirty="0" err="1"/>
              <a:t>tế</a:t>
            </a:r>
            <a:r>
              <a:rPr lang="en-US" dirty="0"/>
              <a:t> </a:t>
            </a:r>
            <a:r>
              <a:rPr lang="en-US" dirty="0" err="1"/>
              <a:t>mới</a:t>
            </a:r>
            <a:r>
              <a:rPr lang="en-US" dirty="0"/>
              <a:t> </a:t>
            </a:r>
            <a:r>
              <a:rPr lang="en-US" dirty="0" err="1"/>
              <a:t>theo</a:t>
            </a:r>
            <a:r>
              <a:rPr lang="en-US" dirty="0"/>
              <a:t> </a:t>
            </a:r>
            <a:r>
              <a:rPr lang="en-US" dirty="0" err="1"/>
              <a:t>quy</a:t>
            </a:r>
            <a:r>
              <a:rPr lang="en-US" dirty="0"/>
              <a:t> </a:t>
            </a:r>
            <a:r>
              <a:rPr lang="en-US" dirty="0" err="1"/>
              <a:t>định</a:t>
            </a:r>
            <a:r>
              <a:rPr lang="en-US" dirty="0"/>
              <a:t> </a:t>
            </a:r>
            <a:r>
              <a:rPr lang="en-US" dirty="0" err="1"/>
              <a:t>của</a:t>
            </a:r>
            <a:r>
              <a:rPr lang="en-US" dirty="0"/>
              <a:t> </a:t>
            </a:r>
            <a:r>
              <a:rPr lang="en-US" dirty="0" err="1"/>
              <a:t>Chính</a:t>
            </a:r>
            <a:r>
              <a:rPr lang="en-US" dirty="0"/>
              <a:t> </a:t>
            </a:r>
            <a:r>
              <a:rPr lang="en-US" dirty="0" err="1"/>
              <a:t>phủ</a:t>
            </a:r>
            <a:r>
              <a:rPr lang="en-US" dirty="0"/>
              <a:t>.</a:t>
            </a:r>
            <a:endParaRPr lang="en-VN" dirty="0"/>
          </a:p>
          <a:p>
            <a:pPr lvl="1">
              <a:spcAft>
                <a:spcPts val="600"/>
              </a:spcAft>
            </a:pPr>
            <a:endParaRPr lang="en-VN" i="1" dirty="0"/>
          </a:p>
        </p:txBody>
      </p:sp>
      <p:sp>
        <p:nvSpPr>
          <p:cNvPr id="4" name="TextBox 23">
            <a:extLst>
              <a:ext uri="{FF2B5EF4-FFF2-40B4-BE49-F238E27FC236}">
                <a16:creationId xmlns:a16="http://schemas.microsoft.com/office/drawing/2014/main" id="{68E4AC0F-F92B-3F4B-8953-748CDE75A6F7}"/>
              </a:ext>
            </a:extLst>
          </p:cNvPr>
          <p:cNvSpPr txBox="1">
            <a:spLocks noChangeArrowheads="1"/>
          </p:cNvSpPr>
          <p:nvPr/>
        </p:nvSpPr>
        <p:spPr bwMode="auto">
          <a:xfrm>
            <a:off x="7865842" y="5675128"/>
            <a:ext cx="1665252" cy="584775"/>
          </a:xfrm>
          <a:prstGeom prst="rect">
            <a:avLst/>
          </a:prstGeom>
          <a:noFill/>
          <a:ln w="9525">
            <a:noFill/>
            <a:miter lim="800000"/>
            <a:headEnd/>
            <a:tailEnd/>
          </a:ln>
        </p:spPr>
        <p:txBody>
          <a:bodyPr wrap="square">
            <a:spAutoFit/>
          </a:bodyPr>
          <a:lstStyle/>
          <a:p>
            <a:pPr algn="r">
              <a:spcAft>
                <a:spcPts val="0"/>
              </a:spcAft>
            </a:pPr>
            <a:r>
              <a:rPr lang="en-US" sz="1600" i="1" dirty="0"/>
              <a:t>Điều 21, </a:t>
            </a:r>
          </a:p>
          <a:p>
            <a:pPr algn="r">
              <a:spcAft>
                <a:spcPts val="0"/>
              </a:spcAft>
            </a:pPr>
            <a:r>
              <a:rPr lang="en-US" sz="1600" i="1" dirty="0" err="1"/>
              <a:t>Luật</a:t>
            </a:r>
            <a:r>
              <a:rPr lang="en-US" sz="1600" i="1" dirty="0"/>
              <a:t> ĐT 2020</a:t>
            </a:r>
          </a:p>
        </p:txBody>
      </p:sp>
      <p:sp>
        <p:nvSpPr>
          <p:cNvPr id="5" name="TextBox 23">
            <a:extLst>
              <a:ext uri="{FF2B5EF4-FFF2-40B4-BE49-F238E27FC236}">
                <a16:creationId xmlns:a16="http://schemas.microsoft.com/office/drawing/2014/main" id="{1DEB722D-FA2B-7942-94E7-963C74D519A0}"/>
              </a:ext>
            </a:extLst>
          </p:cNvPr>
          <p:cNvSpPr txBox="1">
            <a:spLocks noChangeArrowheads="1"/>
          </p:cNvSpPr>
          <p:nvPr/>
        </p:nvSpPr>
        <p:spPr bwMode="auto">
          <a:xfrm>
            <a:off x="416497" y="5675128"/>
            <a:ext cx="1665252" cy="584775"/>
          </a:xfrm>
          <a:prstGeom prst="rect">
            <a:avLst/>
          </a:prstGeom>
          <a:noFill/>
          <a:ln w="9525">
            <a:noFill/>
            <a:miter lim="800000"/>
            <a:headEnd/>
            <a:tailEnd/>
          </a:ln>
        </p:spPr>
        <p:txBody>
          <a:bodyPr wrap="square">
            <a:spAutoFit/>
          </a:bodyPr>
          <a:lstStyle/>
          <a:p>
            <a:pPr>
              <a:spcAft>
                <a:spcPts val="0"/>
              </a:spcAft>
            </a:pPr>
            <a:r>
              <a:rPr lang="en-US" sz="1600" i="1" dirty="0"/>
              <a:t>Điều 17, </a:t>
            </a:r>
            <a:r>
              <a:rPr lang="en-US" sz="1600" i="1" dirty="0" err="1"/>
              <a:t>Luật</a:t>
            </a:r>
            <a:r>
              <a:rPr lang="en-US" sz="1600" i="1" dirty="0"/>
              <a:t> DN 2020</a:t>
            </a:r>
          </a:p>
        </p:txBody>
      </p:sp>
      <p:sp>
        <p:nvSpPr>
          <p:cNvPr id="6" name="TextBox 23">
            <a:extLst>
              <a:ext uri="{FF2B5EF4-FFF2-40B4-BE49-F238E27FC236}">
                <a16:creationId xmlns:a16="http://schemas.microsoft.com/office/drawing/2014/main" id="{D169CD0F-AFEC-D44D-9040-52BE30A05BDB}"/>
              </a:ext>
            </a:extLst>
          </p:cNvPr>
          <p:cNvSpPr txBox="1">
            <a:spLocks noChangeArrowheads="1"/>
          </p:cNvSpPr>
          <p:nvPr/>
        </p:nvSpPr>
        <p:spPr bwMode="auto">
          <a:xfrm>
            <a:off x="2797991" y="5675128"/>
            <a:ext cx="1891735" cy="584775"/>
          </a:xfrm>
          <a:prstGeom prst="rect">
            <a:avLst/>
          </a:prstGeom>
          <a:noFill/>
          <a:ln w="9525">
            <a:noFill/>
            <a:miter lim="800000"/>
            <a:headEnd/>
            <a:tailEnd/>
          </a:ln>
        </p:spPr>
        <p:txBody>
          <a:bodyPr wrap="square">
            <a:spAutoFit/>
          </a:bodyPr>
          <a:lstStyle/>
          <a:p>
            <a:pPr algn="ctr">
              <a:spcAft>
                <a:spcPts val="0"/>
              </a:spcAft>
            </a:pPr>
            <a:r>
              <a:rPr lang="en-US" sz="1600" i="1" dirty="0"/>
              <a:t>Điều 18 - 20, </a:t>
            </a:r>
            <a:r>
              <a:rPr lang="en-US" sz="1600" i="1" dirty="0" err="1"/>
              <a:t>Luật</a:t>
            </a:r>
            <a:r>
              <a:rPr lang="en-US" sz="1600" i="1" dirty="0"/>
              <a:t> CBCC 2008</a:t>
            </a:r>
          </a:p>
        </p:txBody>
      </p:sp>
      <p:sp>
        <p:nvSpPr>
          <p:cNvPr id="8" name="TextBox 23">
            <a:extLst>
              <a:ext uri="{FF2B5EF4-FFF2-40B4-BE49-F238E27FC236}">
                <a16:creationId xmlns:a16="http://schemas.microsoft.com/office/drawing/2014/main" id="{D6FCC8A8-ED21-5E43-824E-4B755A6621D8}"/>
              </a:ext>
            </a:extLst>
          </p:cNvPr>
          <p:cNvSpPr txBox="1">
            <a:spLocks noChangeArrowheads="1"/>
          </p:cNvSpPr>
          <p:nvPr/>
        </p:nvSpPr>
        <p:spPr bwMode="auto">
          <a:xfrm>
            <a:off x="5808028" y="5661248"/>
            <a:ext cx="1665252" cy="584775"/>
          </a:xfrm>
          <a:prstGeom prst="rect">
            <a:avLst/>
          </a:prstGeom>
          <a:noFill/>
          <a:ln w="9525">
            <a:noFill/>
            <a:miter lim="800000"/>
            <a:headEnd/>
            <a:tailEnd/>
          </a:ln>
        </p:spPr>
        <p:txBody>
          <a:bodyPr wrap="square">
            <a:spAutoFit/>
          </a:bodyPr>
          <a:lstStyle/>
          <a:p>
            <a:pPr algn="ctr">
              <a:spcAft>
                <a:spcPts val="0"/>
              </a:spcAft>
            </a:pPr>
            <a:r>
              <a:rPr lang="en-US" sz="1600" i="1" dirty="0"/>
              <a:t>Điều 20, </a:t>
            </a:r>
            <a:r>
              <a:rPr lang="en-US" sz="1600" i="1" dirty="0" err="1"/>
              <a:t>Luật</a:t>
            </a:r>
            <a:r>
              <a:rPr lang="en-US" sz="1600" i="1" dirty="0"/>
              <a:t> PCTN 2018</a:t>
            </a:r>
          </a:p>
        </p:txBody>
      </p:sp>
    </p:spTree>
    <p:extLst>
      <p:ext uri="{BB962C8B-B14F-4D97-AF65-F5344CB8AC3E}">
        <p14:creationId xmlns:p14="http://schemas.microsoft.com/office/powerpoint/2010/main" val="3381596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898A9-C5CD-5F48-8B3D-1E84048C28C6}"/>
              </a:ext>
            </a:extLst>
          </p:cNvPr>
          <p:cNvSpPr>
            <a:spLocks noGrp="1"/>
          </p:cNvSpPr>
          <p:nvPr>
            <p:ph type="title"/>
          </p:nvPr>
        </p:nvSpPr>
        <p:spPr/>
        <p:txBody>
          <a:bodyPr/>
          <a:lstStyle/>
          <a:p>
            <a:r>
              <a:rPr lang="en-US" dirty="0">
                <a:effectLst/>
                <a:ea typeface="Times New Roman" panose="02020603050405020304" pitchFamily="18" charset="0"/>
              </a:rPr>
              <a:t>Điều </a:t>
            </a:r>
            <a:r>
              <a:rPr lang="en-US" dirty="0" err="1">
                <a:effectLst/>
                <a:ea typeface="Times New Roman" panose="02020603050405020304" pitchFamily="18" charset="0"/>
              </a:rPr>
              <a:t>khoản</a:t>
            </a:r>
            <a:r>
              <a:rPr lang="en-US" dirty="0">
                <a:effectLst/>
                <a:ea typeface="Times New Roman" panose="02020603050405020304" pitchFamily="18" charset="0"/>
              </a:rPr>
              <a:t> </a:t>
            </a:r>
            <a:r>
              <a:rPr lang="en-US" dirty="0" err="1">
                <a:effectLst/>
                <a:ea typeface="Times New Roman" panose="02020603050405020304" pitchFamily="18" charset="0"/>
              </a:rPr>
              <a:t>hợp</a:t>
            </a:r>
            <a:r>
              <a:rPr lang="en-US" dirty="0">
                <a:effectLst/>
                <a:ea typeface="Times New Roman" panose="02020603050405020304" pitchFamily="18" charset="0"/>
              </a:rPr>
              <a:t> </a:t>
            </a:r>
            <a:r>
              <a:rPr lang="en-US" dirty="0" err="1">
                <a:effectLst/>
                <a:ea typeface="Times New Roman" panose="02020603050405020304" pitchFamily="18" charset="0"/>
              </a:rPr>
              <a:t>đồng</a:t>
            </a:r>
            <a:endParaRPr lang="en-VN" dirty="0"/>
          </a:p>
        </p:txBody>
      </p:sp>
      <p:sp>
        <p:nvSpPr>
          <p:cNvPr id="3" name="Content Placeholder 2">
            <a:extLst>
              <a:ext uri="{FF2B5EF4-FFF2-40B4-BE49-F238E27FC236}">
                <a16:creationId xmlns:a16="http://schemas.microsoft.com/office/drawing/2014/main" id="{54126FFE-85D1-074C-8844-90EBA0AFB506}"/>
              </a:ext>
            </a:extLst>
          </p:cNvPr>
          <p:cNvSpPr>
            <a:spLocks noGrp="1"/>
          </p:cNvSpPr>
          <p:nvPr>
            <p:ph idx="1"/>
          </p:nvPr>
        </p:nvSpPr>
        <p:spPr/>
        <p:txBody>
          <a:bodyPr/>
          <a:lstStyle/>
          <a:p>
            <a:r>
              <a:rPr lang="en-US" dirty="0" err="1">
                <a:ea typeface="Times New Roman" panose="02020603050405020304" pitchFamily="18" charset="0"/>
              </a:rPr>
              <a:t>Câu</a:t>
            </a:r>
            <a:r>
              <a:rPr lang="en-US" dirty="0">
                <a:ea typeface="Times New Roman" panose="02020603050405020304" pitchFamily="18" charset="0"/>
              </a:rPr>
              <a:t> </a:t>
            </a:r>
            <a:r>
              <a:rPr lang="en-US" dirty="0" err="1">
                <a:ea typeface="Times New Roman" panose="02020603050405020304" pitchFamily="18" charset="0"/>
              </a:rPr>
              <a:t>h</a:t>
            </a:r>
            <a:r>
              <a:rPr lang="en-US" dirty="0" err="1">
                <a:effectLst/>
                <a:ea typeface="Times New Roman" panose="02020603050405020304" pitchFamily="18" charset="0"/>
              </a:rPr>
              <a:t>ỏi</a:t>
            </a:r>
            <a:r>
              <a:rPr lang="en-US" dirty="0">
                <a:effectLst/>
                <a:ea typeface="Times New Roman" panose="02020603050405020304" pitchFamily="18" charset="0"/>
              </a:rPr>
              <a:t>:</a:t>
            </a:r>
          </a:p>
          <a:p>
            <a:pPr lvl="1"/>
            <a:r>
              <a:rPr lang="en-US" i="1" dirty="0" err="1">
                <a:effectLst/>
                <a:ea typeface="Times New Roman" panose="02020603050405020304" pitchFamily="18" charset="0"/>
              </a:rPr>
              <a:t>Nêu</a:t>
            </a:r>
            <a:r>
              <a:rPr lang="en-US" i="1" dirty="0">
                <a:effectLst/>
                <a:ea typeface="Times New Roman" panose="02020603050405020304" pitchFamily="18" charset="0"/>
              </a:rPr>
              <a:t> </a:t>
            </a:r>
            <a:r>
              <a:rPr lang="en-US" i="1" dirty="0" err="1">
                <a:effectLst/>
                <a:ea typeface="Times New Roman" panose="02020603050405020304" pitchFamily="18" charset="0"/>
              </a:rPr>
              <a:t>ít</a:t>
            </a:r>
            <a:r>
              <a:rPr lang="en-US" i="1" dirty="0">
                <a:effectLst/>
                <a:ea typeface="Times New Roman" panose="02020603050405020304" pitchFamily="18" charset="0"/>
              </a:rPr>
              <a:t> </a:t>
            </a:r>
            <a:r>
              <a:rPr lang="en-US" i="1" dirty="0" err="1"/>
              <a:t>nhất</a:t>
            </a:r>
            <a:r>
              <a:rPr lang="en-US" i="1" dirty="0"/>
              <a:t> 10 </a:t>
            </a:r>
            <a:r>
              <a:rPr lang="en-US" i="1" dirty="0" err="1"/>
              <a:t>đầu</a:t>
            </a:r>
            <a:r>
              <a:rPr lang="en-US" i="1" dirty="0"/>
              <a:t> </a:t>
            </a:r>
            <a:r>
              <a:rPr lang="en-US" i="1" dirty="0" err="1"/>
              <a:t>mục</a:t>
            </a:r>
            <a:r>
              <a:rPr lang="en-US" i="1" dirty="0"/>
              <a:t> </a:t>
            </a:r>
            <a:r>
              <a:rPr lang="en-US" i="1" dirty="0" err="1"/>
              <a:t>điều</a:t>
            </a:r>
            <a:r>
              <a:rPr lang="en-US" i="1" dirty="0"/>
              <a:t> </a:t>
            </a:r>
            <a:r>
              <a:rPr lang="en-US" i="1" dirty="0" err="1"/>
              <a:t>khoản</a:t>
            </a:r>
            <a:r>
              <a:rPr lang="en-US" i="1" dirty="0"/>
              <a:t> </a:t>
            </a:r>
            <a:r>
              <a:rPr lang="en-US" i="1" dirty="0" err="1"/>
              <a:t>cần</a:t>
            </a:r>
            <a:r>
              <a:rPr lang="en-US" i="1" dirty="0"/>
              <a:t> </a:t>
            </a:r>
            <a:r>
              <a:rPr lang="en-US" i="1" dirty="0" err="1"/>
              <a:t>thiết</a:t>
            </a:r>
            <a:r>
              <a:rPr lang="en-US" i="1" dirty="0"/>
              <a:t> </a:t>
            </a:r>
            <a:r>
              <a:rPr lang="en-US" i="1" dirty="0" err="1"/>
              <a:t>của</a:t>
            </a:r>
            <a:r>
              <a:rPr lang="en-US" i="1" dirty="0"/>
              <a:t> </a:t>
            </a:r>
            <a:r>
              <a:rPr lang="en-US" i="1" dirty="0" err="1"/>
              <a:t>hợp</a:t>
            </a:r>
            <a:r>
              <a:rPr lang="en-US" i="1" dirty="0"/>
              <a:t> </a:t>
            </a:r>
            <a:r>
              <a:rPr lang="en-US" i="1" dirty="0" err="1"/>
              <a:t>đồng</a:t>
            </a:r>
            <a:r>
              <a:rPr lang="en-US" i="1" dirty="0"/>
              <a:t> </a:t>
            </a:r>
            <a:r>
              <a:rPr lang="en-US" i="1" dirty="0" err="1"/>
              <a:t>mua</a:t>
            </a:r>
            <a:r>
              <a:rPr lang="en-US" i="1" dirty="0"/>
              <a:t> </a:t>
            </a:r>
            <a:r>
              <a:rPr lang="en-US" i="1" dirty="0" err="1"/>
              <a:t>bán</a:t>
            </a:r>
            <a:r>
              <a:rPr lang="en-US" i="1" dirty="0"/>
              <a:t> </a:t>
            </a:r>
            <a:r>
              <a:rPr lang="en-US" i="1" dirty="0" err="1"/>
              <a:t>hàng</a:t>
            </a:r>
            <a:r>
              <a:rPr lang="en-US" i="1" dirty="0"/>
              <a:t> </a:t>
            </a:r>
            <a:r>
              <a:rPr lang="en-US" i="1" dirty="0" err="1"/>
              <a:t>hoá</a:t>
            </a:r>
            <a:r>
              <a:rPr lang="en-US" i="1" dirty="0"/>
              <a:t> &amp; </a:t>
            </a:r>
            <a:r>
              <a:rPr lang="en-VN" i="1" dirty="0">
                <a:solidFill>
                  <a:srgbClr val="990033"/>
                </a:solidFill>
              </a:rPr>
              <a:t>C</a:t>
            </a:r>
            <a:r>
              <a:rPr lang="en-US" i="1" dirty="0" err="1">
                <a:solidFill>
                  <a:srgbClr val="990033"/>
                </a:solidFill>
              </a:rPr>
              <a:t>huyển</a:t>
            </a:r>
            <a:r>
              <a:rPr lang="en-US" i="1" dirty="0">
                <a:solidFill>
                  <a:srgbClr val="990033"/>
                </a:solidFill>
              </a:rPr>
              <a:t> </a:t>
            </a:r>
            <a:r>
              <a:rPr lang="en-US" i="1" dirty="0" err="1">
                <a:solidFill>
                  <a:srgbClr val="990033"/>
                </a:solidFill>
              </a:rPr>
              <a:t>nhượng</a:t>
            </a:r>
            <a:r>
              <a:rPr lang="en-US" i="1" dirty="0">
                <a:solidFill>
                  <a:srgbClr val="990033"/>
                </a:solidFill>
              </a:rPr>
              <a:t> </a:t>
            </a:r>
            <a:r>
              <a:rPr lang="en-US" i="1" dirty="0" err="1">
                <a:solidFill>
                  <a:srgbClr val="990033"/>
                </a:solidFill>
              </a:rPr>
              <a:t>phần</a:t>
            </a:r>
            <a:r>
              <a:rPr lang="en-US" i="1" dirty="0">
                <a:solidFill>
                  <a:srgbClr val="990033"/>
                </a:solidFill>
              </a:rPr>
              <a:t> </a:t>
            </a:r>
            <a:r>
              <a:rPr lang="en-US" i="1" dirty="0" err="1">
                <a:solidFill>
                  <a:srgbClr val="990033"/>
                </a:solidFill>
              </a:rPr>
              <a:t>vốn</a:t>
            </a:r>
            <a:r>
              <a:rPr lang="en-US" i="1" dirty="0">
                <a:solidFill>
                  <a:srgbClr val="990033"/>
                </a:solidFill>
              </a:rPr>
              <a:t> </a:t>
            </a:r>
            <a:r>
              <a:rPr lang="en-US" i="1" dirty="0" err="1">
                <a:solidFill>
                  <a:srgbClr val="990033"/>
                </a:solidFill>
              </a:rPr>
              <a:t>góp</a:t>
            </a:r>
            <a:r>
              <a:rPr lang="en-US" i="1" dirty="0">
                <a:solidFill>
                  <a:srgbClr val="990033"/>
                </a:solidFill>
              </a:rPr>
              <a:t>?</a:t>
            </a:r>
            <a:endParaRPr lang="en-VN" i="1" dirty="0">
              <a:solidFill>
                <a:srgbClr val="990033"/>
              </a:solidFill>
            </a:endParaRPr>
          </a:p>
          <a:p>
            <a:r>
              <a:rPr lang="vi-VN" dirty="0">
                <a:ea typeface="Times New Roman" panose="02020603050405020304" pitchFamily="18" charset="0"/>
              </a:rPr>
              <a:t>Gợi ý:</a:t>
            </a:r>
          </a:p>
          <a:p>
            <a:pPr lvl="1"/>
            <a:r>
              <a:rPr lang="pt-BR" dirty="0" err="1">
                <a:solidFill>
                  <a:srgbClr val="990033"/>
                </a:solidFill>
              </a:rPr>
              <a:t>Đối</a:t>
            </a:r>
            <a:r>
              <a:rPr lang="pt-BR" dirty="0">
                <a:solidFill>
                  <a:srgbClr val="990033"/>
                </a:solidFill>
              </a:rPr>
              <a:t> </a:t>
            </a:r>
            <a:r>
              <a:rPr lang="pt-BR" dirty="0" err="1">
                <a:solidFill>
                  <a:srgbClr val="990033"/>
                </a:solidFill>
              </a:rPr>
              <a:t>tượng</a:t>
            </a:r>
            <a:r>
              <a:rPr lang="pt-BR" dirty="0">
                <a:solidFill>
                  <a:srgbClr val="990033"/>
                </a:solidFill>
              </a:rPr>
              <a:t>;</a:t>
            </a:r>
            <a:endParaRPr lang="en-VN" dirty="0"/>
          </a:p>
          <a:p>
            <a:pPr lvl="1"/>
            <a:r>
              <a:rPr lang="pt-BR" dirty="0">
                <a:solidFill>
                  <a:srgbClr val="990033"/>
                </a:solidFill>
              </a:rPr>
              <a:t>Số </a:t>
            </a:r>
            <a:r>
              <a:rPr lang="pt-BR" dirty="0" err="1">
                <a:solidFill>
                  <a:srgbClr val="990033"/>
                </a:solidFill>
              </a:rPr>
              <a:t>lượng</a:t>
            </a:r>
            <a:r>
              <a:rPr lang="pt-BR" dirty="0">
                <a:solidFill>
                  <a:srgbClr val="990033"/>
                </a:solidFill>
              </a:rPr>
              <a:t>, </a:t>
            </a:r>
            <a:r>
              <a:rPr lang="pt-BR" dirty="0" err="1">
                <a:solidFill>
                  <a:srgbClr val="990033"/>
                </a:solidFill>
              </a:rPr>
              <a:t>chất</a:t>
            </a:r>
            <a:r>
              <a:rPr lang="pt-BR" dirty="0">
                <a:solidFill>
                  <a:srgbClr val="990033"/>
                </a:solidFill>
              </a:rPr>
              <a:t> </a:t>
            </a:r>
            <a:r>
              <a:rPr lang="pt-BR" dirty="0" err="1">
                <a:solidFill>
                  <a:srgbClr val="990033"/>
                </a:solidFill>
              </a:rPr>
              <a:t>lượng</a:t>
            </a:r>
            <a:r>
              <a:rPr lang="pt-BR" dirty="0">
                <a:solidFill>
                  <a:srgbClr val="990033"/>
                </a:solidFill>
              </a:rPr>
              <a:t>;</a:t>
            </a:r>
            <a:endParaRPr lang="en-VN" dirty="0"/>
          </a:p>
          <a:p>
            <a:pPr lvl="1"/>
            <a:r>
              <a:rPr lang="pt-BR" dirty="0" err="1">
                <a:solidFill>
                  <a:srgbClr val="990033"/>
                </a:solidFill>
              </a:rPr>
              <a:t>Giá</a:t>
            </a:r>
            <a:r>
              <a:rPr lang="pt-BR" dirty="0">
                <a:solidFill>
                  <a:srgbClr val="990033"/>
                </a:solidFill>
              </a:rPr>
              <a:t>, </a:t>
            </a:r>
            <a:r>
              <a:rPr lang="pt-BR" dirty="0" err="1">
                <a:solidFill>
                  <a:srgbClr val="990033"/>
                </a:solidFill>
              </a:rPr>
              <a:t>phương</a:t>
            </a:r>
            <a:r>
              <a:rPr lang="pt-BR" dirty="0">
                <a:solidFill>
                  <a:srgbClr val="990033"/>
                </a:solidFill>
              </a:rPr>
              <a:t> </a:t>
            </a:r>
            <a:r>
              <a:rPr lang="pt-BR" dirty="0" err="1">
                <a:solidFill>
                  <a:srgbClr val="990033"/>
                </a:solidFill>
              </a:rPr>
              <a:t>thức</a:t>
            </a:r>
            <a:r>
              <a:rPr lang="pt-BR" dirty="0">
                <a:solidFill>
                  <a:srgbClr val="990033"/>
                </a:solidFill>
              </a:rPr>
              <a:t> </a:t>
            </a:r>
            <a:r>
              <a:rPr lang="pt-BR" dirty="0" err="1">
                <a:solidFill>
                  <a:srgbClr val="990033"/>
                </a:solidFill>
              </a:rPr>
              <a:t>thanh</a:t>
            </a:r>
            <a:r>
              <a:rPr lang="pt-BR" dirty="0">
                <a:solidFill>
                  <a:srgbClr val="990033"/>
                </a:solidFill>
              </a:rPr>
              <a:t> </a:t>
            </a:r>
            <a:r>
              <a:rPr lang="pt-BR" dirty="0" err="1">
                <a:solidFill>
                  <a:srgbClr val="990033"/>
                </a:solidFill>
              </a:rPr>
              <a:t>toán</a:t>
            </a:r>
            <a:r>
              <a:rPr lang="pt-BR" dirty="0">
                <a:solidFill>
                  <a:srgbClr val="990033"/>
                </a:solidFill>
              </a:rPr>
              <a:t>;</a:t>
            </a:r>
            <a:endParaRPr lang="en-VN" dirty="0"/>
          </a:p>
          <a:p>
            <a:pPr lvl="1"/>
            <a:r>
              <a:rPr lang="pt-BR" dirty="0" err="1">
                <a:solidFill>
                  <a:srgbClr val="990033"/>
                </a:solidFill>
              </a:rPr>
              <a:t>Thời</a:t>
            </a:r>
            <a:r>
              <a:rPr lang="pt-BR" dirty="0">
                <a:solidFill>
                  <a:srgbClr val="990033"/>
                </a:solidFill>
              </a:rPr>
              <a:t> </a:t>
            </a:r>
            <a:r>
              <a:rPr lang="pt-BR" dirty="0" err="1">
                <a:solidFill>
                  <a:srgbClr val="990033"/>
                </a:solidFill>
              </a:rPr>
              <a:t>hạn</a:t>
            </a:r>
            <a:r>
              <a:rPr lang="pt-BR" dirty="0">
                <a:solidFill>
                  <a:srgbClr val="990033"/>
                </a:solidFill>
              </a:rPr>
              <a:t>, </a:t>
            </a:r>
            <a:r>
              <a:rPr lang="pt-BR" dirty="0" err="1">
                <a:solidFill>
                  <a:srgbClr val="990033"/>
                </a:solidFill>
              </a:rPr>
              <a:t>địa</a:t>
            </a:r>
            <a:r>
              <a:rPr lang="pt-BR" dirty="0">
                <a:solidFill>
                  <a:srgbClr val="990033"/>
                </a:solidFill>
              </a:rPr>
              <a:t> </a:t>
            </a:r>
            <a:r>
              <a:rPr lang="pt-BR" dirty="0" err="1">
                <a:solidFill>
                  <a:srgbClr val="990033"/>
                </a:solidFill>
              </a:rPr>
              <a:t>điểm</a:t>
            </a:r>
            <a:r>
              <a:rPr lang="pt-BR" dirty="0">
                <a:solidFill>
                  <a:srgbClr val="990033"/>
                </a:solidFill>
              </a:rPr>
              <a:t>, </a:t>
            </a:r>
            <a:r>
              <a:rPr lang="pt-BR" dirty="0" err="1">
                <a:solidFill>
                  <a:srgbClr val="990033"/>
                </a:solidFill>
              </a:rPr>
              <a:t>phương</a:t>
            </a:r>
            <a:r>
              <a:rPr lang="pt-BR" dirty="0">
                <a:solidFill>
                  <a:srgbClr val="990033"/>
                </a:solidFill>
              </a:rPr>
              <a:t> </a:t>
            </a:r>
            <a:r>
              <a:rPr lang="pt-BR" dirty="0" err="1">
                <a:solidFill>
                  <a:srgbClr val="990033"/>
                </a:solidFill>
              </a:rPr>
              <a:t>thức</a:t>
            </a:r>
            <a:r>
              <a:rPr lang="pt-BR" dirty="0">
                <a:solidFill>
                  <a:srgbClr val="990033"/>
                </a:solidFill>
              </a:rPr>
              <a:t> </a:t>
            </a:r>
            <a:r>
              <a:rPr lang="pt-BR" dirty="0" err="1">
                <a:solidFill>
                  <a:srgbClr val="990033"/>
                </a:solidFill>
              </a:rPr>
              <a:t>thực</a:t>
            </a:r>
            <a:r>
              <a:rPr lang="pt-BR" dirty="0">
                <a:solidFill>
                  <a:srgbClr val="990033"/>
                </a:solidFill>
              </a:rPr>
              <a:t> </a:t>
            </a:r>
            <a:r>
              <a:rPr lang="pt-BR" dirty="0" err="1">
                <a:solidFill>
                  <a:srgbClr val="990033"/>
                </a:solidFill>
              </a:rPr>
              <a:t>hiện</a:t>
            </a:r>
            <a:r>
              <a:rPr lang="pt-BR" dirty="0">
                <a:solidFill>
                  <a:srgbClr val="990033"/>
                </a:solidFill>
              </a:rPr>
              <a:t>;</a:t>
            </a:r>
            <a:endParaRPr lang="en-VN" dirty="0"/>
          </a:p>
          <a:p>
            <a:pPr lvl="1"/>
            <a:r>
              <a:rPr lang="pt-BR" dirty="0" err="1">
                <a:solidFill>
                  <a:srgbClr val="990033"/>
                </a:solidFill>
              </a:rPr>
              <a:t>Quyền</a:t>
            </a:r>
            <a:r>
              <a:rPr lang="pt-BR" dirty="0">
                <a:solidFill>
                  <a:srgbClr val="990033"/>
                </a:solidFill>
              </a:rPr>
              <a:t>, </a:t>
            </a:r>
            <a:r>
              <a:rPr lang="pt-BR" dirty="0" err="1">
                <a:solidFill>
                  <a:srgbClr val="990033"/>
                </a:solidFill>
              </a:rPr>
              <a:t>nghĩa</a:t>
            </a:r>
            <a:r>
              <a:rPr lang="pt-BR" dirty="0">
                <a:solidFill>
                  <a:srgbClr val="990033"/>
                </a:solidFill>
              </a:rPr>
              <a:t> </a:t>
            </a:r>
            <a:r>
              <a:rPr lang="pt-BR" dirty="0" err="1">
                <a:solidFill>
                  <a:srgbClr val="990033"/>
                </a:solidFill>
              </a:rPr>
              <a:t>vụ</a:t>
            </a:r>
            <a:r>
              <a:rPr lang="pt-BR" dirty="0">
                <a:solidFill>
                  <a:srgbClr val="990033"/>
                </a:solidFill>
              </a:rPr>
              <a:t> </a:t>
            </a:r>
            <a:r>
              <a:rPr lang="pt-BR" dirty="0" err="1">
                <a:solidFill>
                  <a:srgbClr val="990033"/>
                </a:solidFill>
              </a:rPr>
              <a:t>của</a:t>
            </a:r>
            <a:r>
              <a:rPr lang="pt-BR" dirty="0">
                <a:solidFill>
                  <a:srgbClr val="990033"/>
                </a:solidFill>
              </a:rPr>
              <a:t> </a:t>
            </a:r>
            <a:r>
              <a:rPr lang="pt-BR" dirty="0" err="1">
                <a:solidFill>
                  <a:srgbClr val="990033"/>
                </a:solidFill>
              </a:rPr>
              <a:t>các</a:t>
            </a:r>
            <a:r>
              <a:rPr lang="pt-BR" dirty="0">
                <a:solidFill>
                  <a:srgbClr val="990033"/>
                </a:solidFill>
              </a:rPr>
              <a:t> </a:t>
            </a:r>
            <a:r>
              <a:rPr lang="pt-BR" dirty="0" err="1">
                <a:solidFill>
                  <a:srgbClr val="990033"/>
                </a:solidFill>
              </a:rPr>
              <a:t>bên</a:t>
            </a:r>
            <a:r>
              <a:rPr lang="pt-BR" dirty="0">
                <a:solidFill>
                  <a:srgbClr val="990033"/>
                </a:solidFill>
              </a:rPr>
              <a:t>;</a:t>
            </a:r>
            <a:endParaRPr lang="en-VN" dirty="0"/>
          </a:p>
          <a:p>
            <a:pPr lvl="1"/>
            <a:r>
              <a:rPr lang="pt-BR" dirty="0" err="1">
                <a:solidFill>
                  <a:srgbClr val="990033"/>
                </a:solidFill>
              </a:rPr>
              <a:t>Trách</a:t>
            </a:r>
            <a:r>
              <a:rPr lang="pt-BR" dirty="0">
                <a:solidFill>
                  <a:srgbClr val="990033"/>
                </a:solidFill>
              </a:rPr>
              <a:t> </a:t>
            </a:r>
            <a:r>
              <a:rPr lang="pt-BR" dirty="0" err="1">
                <a:solidFill>
                  <a:srgbClr val="990033"/>
                </a:solidFill>
              </a:rPr>
              <a:t>nhiệm</a:t>
            </a:r>
            <a:r>
              <a:rPr lang="pt-BR" dirty="0">
                <a:solidFill>
                  <a:srgbClr val="990033"/>
                </a:solidFill>
              </a:rPr>
              <a:t> do vi </a:t>
            </a:r>
            <a:r>
              <a:rPr lang="pt-BR" dirty="0" err="1">
                <a:solidFill>
                  <a:srgbClr val="990033"/>
                </a:solidFill>
              </a:rPr>
              <a:t>phạm</a:t>
            </a:r>
            <a:r>
              <a:rPr lang="pt-BR" dirty="0">
                <a:solidFill>
                  <a:srgbClr val="990033"/>
                </a:solidFill>
              </a:rPr>
              <a:t>;</a:t>
            </a:r>
            <a:endParaRPr lang="en-VN" dirty="0"/>
          </a:p>
          <a:p>
            <a:pPr lvl="1"/>
            <a:r>
              <a:rPr lang="pt-BR" dirty="0" err="1">
                <a:solidFill>
                  <a:srgbClr val="990033"/>
                </a:solidFill>
              </a:rPr>
              <a:t>Phương</a:t>
            </a:r>
            <a:r>
              <a:rPr lang="pt-BR" dirty="0">
                <a:solidFill>
                  <a:srgbClr val="990033"/>
                </a:solidFill>
              </a:rPr>
              <a:t> </a:t>
            </a:r>
            <a:r>
              <a:rPr lang="pt-BR" dirty="0" err="1">
                <a:solidFill>
                  <a:srgbClr val="990033"/>
                </a:solidFill>
              </a:rPr>
              <a:t>thức</a:t>
            </a:r>
            <a:r>
              <a:rPr lang="pt-BR" dirty="0">
                <a:solidFill>
                  <a:srgbClr val="990033"/>
                </a:solidFill>
              </a:rPr>
              <a:t> </a:t>
            </a:r>
            <a:r>
              <a:rPr lang="pt-BR" dirty="0" err="1">
                <a:solidFill>
                  <a:srgbClr val="990033"/>
                </a:solidFill>
              </a:rPr>
              <a:t>giải</a:t>
            </a:r>
            <a:r>
              <a:rPr lang="pt-BR" dirty="0">
                <a:solidFill>
                  <a:srgbClr val="990033"/>
                </a:solidFill>
              </a:rPr>
              <a:t> </a:t>
            </a:r>
            <a:r>
              <a:rPr lang="pt-BR" dirty="0" err="1">
                <a:solidFill>
                  <a:srgbClr val="990033"/>
                </a:solidFill>
              </a:rPr>
              <a:t>quyết</a:t>
            </a:r>
            <a:r>
              <a:rPr lang="pt-BR" dirty="0">
                <a:solidFill>
                  <a:srgbClr val="990033"/>
                </a:solidFill>
              </a:rPr>
              <a:t> </a:t>
            </a:r>
            <a:r>
              <a:rPr lang="pt-BR" dirty="0" err="1">
                <a:solidFill>
                  <a:srgbClr val="990033"/>
                </a:solidFill>
              </a:rPr>
              <a:t>tranh</a:t>
            </a:r>
            <a:r>
              <a:rPr lang="pt-BR" dirty="0">
                <a:solidFill>
                  <a:srgbClr val="990033"/>
                </a:solidFill>
              </a:rPr>
              <a:t> </a:t>
            </a:r>
            <a:r>
              <a:rPr lang="pt-BR" dirty="0" err="1">
                <a:solidFill>
                  <a:srgbClr val="990033"/>
                </a:solidFill>
              </a:rPr>
              <a:t>chấp</a:t>
            </a:r>
            <a:r>
              <a:rPr lang="pt-BR" dirty="0">
                <a:solidFill>
                  <a:srgbClr val="990033"/>
                </a:solidFill>
              </a:rPr>
              <a:t>.</a:t>
            </a:r>
            <a:endParaRPr lang="en-VN" dirty="0">
              <a:solidFill>
                <a:srgbClr val="990033"/>
              </a:solidFill>
            </a:endParaRPr>
          </a:p>
          <a:p>
            <a:pPr lvl="1"/>
            <a:endParaRPr lang="en-VN" dirty="0">
              <a:effectLst/>
              <a:ea typeface="Times New Roman" panose="02020603050405020304" pitchFamily="18" charset="0"/>
            </a:endParaRPr>
          </a:p>
          <a:p>
            <a:pPr lvl="1"/>
            <a:endParaRPr lang="en-VN" dirty="0">
              <a:effectLst/>
              <a:ea typeface="Times New Roman" panose="02020603050405020304" pitchFamily="18" charset="0"/>
            </a:endParaRPr>
          </a:p>
          <a:p>
            <a:endParaRPr lang="en-VN" dirty="0"/>
          </a:p>
        </p:txBody>
      </p:sp>
      <p:sp>
        <p:nvSpPr>
          <p:cNvPr id="4" name="TextBox 23">
            <a:extLst>
              <a:ext uri="{FF2B5EF4-FFF2-40B4-BE49-F238E27FC236}">
                <a16:creationId xmlns:a16="http://schemas.microsoft.com/office/drawing/2014/main" id="{C5854787-B3B4-2848-8565-BD0258060F98}"/>
              </a:ext>
            </a:extLst>
          </p:cNvPr>
          <p:cNvSpPr txBox="1">
            <a:spLocks noChangeArrowheads="1"/>
          </p:cNvSpPr>
          <p:nvPr/>
        </p:nvSpPr>
        <p:spPr bwMode="auto">
          <a:xfrm>
            <a:off x="7365116" y="5970766"/>
            <a:ext cx="2165979" cy="338554"/>
          </a:xfrm>
          <a:prstGeom prst="rect">
            <a:avLst/>
          </a:prstGeom>
          <a:noFill/>
          <a:ln w="9525">
            <a:noFill/>
            <a:miter lim="800000"/>
            <a:headEnd/>
            <a:tailEnd/>
          </a:ln>
        </p:spPr>
        <p:txBody>
          <a:bodyPr wrap="none">
            <a:spAutoFit/>
          </a:bodyPr>
          <a:lstStyle/>
          <a:p>
            <a:pPr algn="r">
              <a:spcAft>
                <a:spcPts val="300"/>
              </a:spcAft>
            </a:pPr>
            <a:r>
              <a:rPr lang="en-US" sz="1600" i="1" dirty="0"/>
              <a:t>Điều 398, BLDS 2015</a:t>
            </a:r>
          </a:p>
        </p:txBody>
      </p:sp>
    </p:spTree>
    <p:extLst>
      <p:ext uri="{BB962C8B-B14F-4D97-AF65-F5344CB8AC3E}">
        <p14:creationId xmlns:p14="http://schemas.microsoft.com/office/powerpoint/2010/main" val="2413238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00A97-D01D-5C4B-A252-EEFB0B2A869B}"/>
              </a:ext>
            </a:extLst>
          </p:cNvPr>
          <p:cNvSpPr>
            <a:spLocks noGrp="1"/>
          </p:cNvSpPr>
          <p:nvPr>
            <p:ph type="title"/>
          </p:nvPr>
        </p:nvSpPr>
        <p:spPr/>
        <p:txBody>
          <a:bodyPr/>
          <a:lstStyle/>
          <a:p>
            <a:r>
              <a:rPr lang="en-VN" dirty="0"/>
              <a:t>Điều khoản thanh toán</a:t>
            </a:r>
          </a:p>
        </p:txBody>
      </p:sp>
      <p:sp>
        <p:nvSpPr>
          <p:cNvPr id="3" name="Content Placeholder 2">
            <a:extLst>
              <a:ext uri="{FF2B5EF4-FFF2-40B4-BE49-F238E27FC236}">
                <a16:creationId xmlns:a16="http://schemas.microsoft.com/office/drawing/2014/main" id="{8EA40ED0-021C-BA43-88FF-82C60DEB020F}"/>
              </a:ext>
            </a:extLst>
          </p:cNvPr>
          <p:cNvSpPr>
            <a:spLocks noGrp="1"/>
          </p:cNvSpPr>
          <p:nvPr>
            <p:ph idx="1"/>
          </p:nvPr>
        </p:nvSpPr>
        <p:spPr/>
        <p:txBody>
          <a:bodyPr/>
          <a:lstStyle/>
          <a:p>
            <a:r>
              <a:rPr lang="en-US" dirty="0" err="1">
                <a:ea typeface="Times New Roman" panose="02020603050405020304" pitchFamily="18" charset="0"/>
              </a:rPr>
              <a:t>Câu</a:t>
            </a:r>
            <a:r>
              <a:rPr lang="en-US" dirty="0">
                <a:ea typeface="Times New Roman" panose="02020603050405020304" pitchFamily="18" charset="0"/>
              </a:rPr>
              <a:t> </a:t>
            </a:r>
            <a:r>
              <a:rPr lang="en-US" dirty="0" err="1">
                <a:ea typeface="Times New Roman" panose="02020603050405020304" pitchFamily="18" charset="0"/>
              </a:rPr>
              <a:t>h</a:t>
            </a:r>
            <a:r>
              <a:rPr lang="en-US" dirty="0" err="1">
                <a:effectLst/>
                <a:ea typeface="Times New Roman" panose="02020603050405020304" pitchFamily="18" charset="0"/>
              </a:rPr>
              <a:t>ỏi</a:t>
            </a:r>
            <a:r>
              <a:rPr lang="en-US" dirty="0">
                <a:effectLst/>
                <a:ea typeface="Times New Roman" panose="02020603050405020304" pitchFamily="18" charset="0"/>
              </a:rPr>
              <a:t>:</a:t>
            </a:r>
          </a:p>
          <a:p>
            <a:pPr lvl="1"/>
            <a:r>
              <a:rPr lang="en-US" i="1" dirty="0">
                <a:effectLst/>
                <a:ea typeface="Times New Roman" panose="02020603050405020304" pitchFamily="18" charset="0"/>
              </a:rPr>
              <a:t>Điều </a:t>
            </a:r>
            <a:r>
              <a:rPr lang="en-US" i="1" dirty="0" err="1">
                <a:effectLst/>
                <a:ea typeface="Times New Roman" panose="02020603050405020304" pitchFamily="18" charset="0"/>
              </a:rPr>
              <a:t>khoản</a:t>
            </a:r>
            <a:r>
              <a:rPr lang="en-US" i="1" dirty="0">
                <a:effectLst/>
                <a:ea typeface="Times New Roman" panose="02020603050405020304" pitchFamily="18" charset="0"/>
              </a:rPr>
              <a:t> </a:t>
            </a:r>
            <a:r>
              <a:rPr lang="en-US" i="1" dirty="0" err="1">
                <a:effectLst/>
                <a:ea typeface="Times New Roman" panose="02020603050405020304" pitchFamily="18" charset="0"/>
              </a:rPr>
              <a:t>thanh</a:t>
            </a:r>
            <a:r>
              <a:rPr lang="en-US" i="1" dirty="0">
                <a:effectLst/>
                <a:ea typeface="Times New Roman" panose="02020603050405020304" pitchFamily="18" charset="0"/>
              </a:rPr>
              <a:t> </a:t>
            </a:r>
            <a:r>
              <a:rPr lang="en-US" i="1" dirty="0" err="1">
                <a:effectLst/>
                <a:ea typeface="Times New Roman" panose="02020603050405020304" pitchFamily="18" charset="0"/>
              </a:rPr>
              <a:t>toán</a:t>
            </a:r>
            <a:r>
              <a:rPr lang="en-US" i="1" dirty="0">
                <a:effectLst/>
                <a:ea typeface="Times New Roman" panose="02020603050405020304" pitchFamily="18" charset="0"/>
              </a:rPr>
              <a:t> </a:t>
            </a:r>
            <a:r>
              <a:rPr lang="en-US" i="1" dirty="0" err="1">
                <a:effectLst/>
                <a:ea typeface="Times New Roman" panose="02020603050405020304" pitchFamily="18" charset="0"/>
              </a:rPr>
              <a:t>trong</a:t>
            </a:r>
            <a:r>
              <a:rPr lang="en-US" i="1" dirty="0">
                <a:effectLst/>
                <a:ea typeface="Times New Roman" panose="02020603050405020304" pitchFamily="18" charset="0"/>
              </a:rPr>
              <a:t> </a:t>
            </a:r>
            <a:r>
              <a:rPr lang="en-US" i="1" dirty="0" err="1">
                <a:effectLst/>
                <a:ea typeface="Times New Roman" panose="02020603050405020304" pitchFamily="18" charset="0"/>
              </a:rPr>
              <a:t>hợp</a:t>
            </a:r>
            <a:r>
              <a:rPr lang="en-US" i="1" dirty="0">
                <a:effectLst/>
                <a:ea typeface="Times New Roman" panose="02020603050405020304" pitchFamily="18" charset="0"/>
              </a:rPr>
              <a:t> </a:t>
            </a:r>
            <a:r>
              <a:rPr lang="en-US" i="1" dirty="0" err="1">
                <a:effectLst/>
                <a:ea typeface="Times New Roman" panose="02020603050405020304" pitchFamily="18" charset="0"/>
              </a:rPr>
              <a:t>đồng</a:t>
            </a:r>
            <a:r>
              <a:rPr lang="en-US" i="1" dirty="0">
                <a:effectLst/>
                <a:ea typeface="Times New Roman" panose="02020603050405020304" pitchFamily="18" charset="0"/>
              </a:rPr>
              <a:t> </a:t>
            </a:r>
            <a:r>
              <a:rPr lang="en-US" i="1" dirty="0" err="1">
                <a:effectLst/>
                <a:ea typeface="Times New Roman" panose="02020603050405020304" pitchFamily="18" charset="0"/>
              </a:rPr>
              <a:t>có</a:t>
            </a:r>
            <a:r>
              <a:rPr lang="en-US" i="1" dirty="0">
                <a:effectLst/>
                <a:ea typeface="Times New Roman" panose="02020603050405020304" pitchFamily="18" charset="0"/>
              </a:rPr>
              <a:t> </a:t>
            </a:r>
            <a:r>
              <a:rPr lang="en-US" i="1" dirty="0" err="1">
                <a:effectLst/>
                <a:ea typeface="Times New Roman" panose="02020603050405020304" pitchFamily="18" charset="0"/>
              </a:rPr>
              <a:t>rủi</a:t>
            </a:r>
            <a:r>
              <a:rPr lang="en-US" i="1" dirty="0">
                <a:effectLst/>
                <a:ea typeface="Times New Roman" panose="02020603050405020304" pitchFamily="18" charset="0"/>
              </a:rPr>
              <a:t> </a:t>
            </a:r>
            <a:r>
              <a:rPr lang="en-US" i="1" dirty="0" err="1">
                <a:effectLst/>
                <a:ea typeface="Times New Roman" panose="02020603050405020304" pitchFamily="18" charset="0"/>
              </a:rPr>
              <a:t>ro</a:t>
            </a:r>
            <a:r>
              <a:rPr lang="en-US" i="1" dirty="0">
                <a:effectLst/>
                <a:ea typeface="Times New Roman" panose="02020603050405020304" pitchFamily="18" charset="0"/>
              </a:rPr>
              <a:t>, </a:t>
            </a:r>
            <a:r>
              <a:rPr lang="en-US" i="1" dirty="0" err="1">
                <a:effectLst/>
                <a:ea typeface="Times New Roman" panose="02020603050405020304" pitchFamily="18" charset="0"/>
              </a:rPr>
              <a:t>bất</a:t>
            </a:r>
            <a:r>
              <a:rPr lang="en-US" i="1" dirty="0">
                <a:effectLst/>
                <a:ea typeface="Times New Roman" panose="02020603050405020304" pitchFamily="18" charset="0"/>
              </a:rPr>
              <a:t> </a:t>
            </a:r>
            <a:r>
              <a:rPr lang="en-US" i="1" dirty="0" err="1">
                <a:effectLst/>
                <a:ea typeface="Times New Roman" panose="02020603050405020304" pitchFamily="18" charset="0"/>
              </a:rPr>
              <a:t>lợi</a:t>
            </a:r>
            <a:r>
              <a:rPr lang="en-US" i="1" dirty="0">
                <a:effectLst/>
                <a:ea typeface="Times New Roman" panose="02020603050405020304" pitchFamily="18" charset="0"/>
              </a:rPr>
              <a:t> </a:t>
            </a:r>
            <a:r>
              <a:rPr lang="en-US" i="1" dirty="0" err="1">
                <a:effectLst/>
                <a:ea typeface="Times New Roman" panose="02020603050405020304" pitchFamily="18" charset="0"/>
              </a:rPr>
              <a:t>gì</a:t>
            </a:r>
            <a:r>
              <a:rPr lang="en-US" i="1" dirty="0">
                <a:effectLst/>
                <a:ea typeface="Times New Roman" panose="02020603050405020304" pitchFamily="18" charset="0"/>
              </a:rPr>
              <a:t> </a:t>
            </a:r>
            <a:r>
              <a:rPr lang="en-US" i="1" dirty="0" err="1">
                <a:effectLst/>
                <a:ea typeface="Times New Roman" panose="02020603050405020304" pitchFamily="18" charset="0"/>
              </a:rPr>
              <a:t>cho</a:t>
            </a:r>
            <a:r>
              <a:rPr lang="en-US" i="1" dirty="0">
                <a:effectLst/>
                <a:ea typeface="Times New Roman" panose="02020603050405020304" pitchFamily="18" charset="0"/>
              </a:rPr>
              <a:t> </a:t>
            </a:r>
            <a:r>
              <a:rPr lang="en-US" i="1" dirty="0" err="1">
                <a:effectLst/>
                <a:ea typeface="Times New Roman" panose="02020603050405020304" pitchFamily="18" charset="0"/>
              </a:rPr>
              <a:t>bên</a:t>
            </a:r>
            <a:r>
              <a:rPr lang="en-US" i="1" dirty="0">
                <a:effectLst/>
                <a:ea typeface="Times New Roman" panose="02020603050405020304" pitchFamily="18" charset="0"/>
              </a:rPr>
              <a:t> </a:t>
            </a:r>
            <a:r>
              <a:rPr lang="en-US" i="1" dirty="0" err="1">
                <a:effectLst/>
                <a:ea typeface="Times New Roman" panose="02020603050405020304" pitchFamily="18" charset="0"/>
              </a:rPr>
              <a:t>bán</a:t>
            </a:r>
            <a:r>
              <a:rPr lang="en-US" i="1" dirty="0">
                <a:ea typeface="Times New Roman" panose="02020603050405020304" pitchFamily="18" charset="0"/>
              </a:rPr>
              <a:t> &amp; </a:t>
            </a:r>
            <a:r>
              <a:rPr lang="en-US" i="1" dirty="0" err="1">
                <a:effectLst/>
                <a:ea typeface="Times New Roman" panose="02020603050405020304" pitchFamily="18" charset="0"/>
              </a:rPr>
              <a:t>đề</a:t>
            </a:r>
            <a:r>
              <a:rPr lang="en-US" i="1" dirty="0">
                <a:effectLst/>
                <a:ea typeface="Times New Roman" panose="02020603050405020304" pitchFamily="18" charset="0"/>
              </a:rPr>
              <a:t> </a:t>
            </a:r>
            <a:r>
              <a:rPr lang="en-US" i="1" dirty="0" err="1">
                <a:effectLst/>
                <a:ea typeface="Times New Roman" panose="02020603050405020304" pitchFamily="18" charset="0"/>
              </a:rPr>
              <a:t>xuất</a:t>
            </a:r>
            <a:r>
              <a:rPr lang="en-US" i="1" dirty="0">
                <a:effectLst/>
                <a:ea typeface="Times New Roman" panose="02020603050405020304" pitchFamily="18" charset="0"/>
              </a:rPr>
              <a:t> </a:t>
            </a:r>
            <a:r>
              <a:rPr lang="en-US" i="1" dirty="0" err="1">
                <a:effectLst/>
                <a:ea typeface="Times New Roman" panose="02020603050405020304" pitchFamily="18" charset="0"/>
              </a:rPr>
              <a:t>giải</a:t>
            </a:r>
            <a:r>
              <a:rPr lang="en-US" i="1" dirty="0">
                <a:effectLst/>
                <a:ea typeface="Times New Roman" panose="02020603050405020304" pitchFamily="18" charset="0"/>
              </a:rPr>
              <a:t> </a:t>
            </a:r>
            <a:r>
              <a:rPr lang="en-US" i="1" dirty="0" err="1">
                <a:effectLst/>
                <a:ea typeface="Times New Roman" panose="02020603050405020304" pitchFamily="18" charset="0"/>
              </a:rPr>
              <a:t>pháp</a:t>
            </a:r>
            <a:r>
              <a:rPr lang="en-US" i="1" dirty="0">
                <a:effectLst/>
                <a:ea typeface="Times New Roman" panose="02020603050405020304" pitchFamily="18" charset="0"/>
              </a:rPr>
              <a:t> </a:t>
            </a:r>
            <a:r>
              <a:rPr lang="en-US" i="1" dirty="0" err="1">
                <a:effectLst/>
                <a:ea typeface="Times New Roman" panose="02020603050405020304" pitchFamily="18" charset="0"/>
              </a:rPr>
              <a:t>sửa</a:t>
            </a:r>
            <a:r>
              <a:rPr lang="en-US" i="1" dirty="0">
                <a:effectLst/>
                <a:ea typeface="Times New Roman" panose="02020603050405020304" pitchFamily="18" charset="0"/>
              </a:rPr>
              <a:t> </a:t>
            </a:r>
            <a:r>
              <a:rPr lang="en-US" i="1" dirty="0" err="1">
                <a:effectLst/>
                <a:ea typeface="Times New Roman" panose="02020603050405020304" pitchFamily="18" charset="0"/>
              </a:rPr>
              <a:t>đổi</a:t>
            </a:r>
            <a:r>
              <a:rPr lang="en-US" i="1" dirty="0">
                <a:effectLst/>
                <a:ea typeface="Times New Roman" panose="02020603050405020304" pitchFamily="18" charset="0"/>
              </a:rPr>
              <a:t> </a:t>
            </a:r>
            <a:r>
              <a:rPr lang="en-US" i="1" dirty="0" err="1">
                <a:effectLst/>
                <a:ea typeface="Times New Roman" panose="02020603050405020304" pitchFamily="18" charset="0"/>
              </a:rPr>
              <a:t>để</a:t>
            </a:r>
            <a:r>
              <a:rPr lang="en-US" i="1" dirty="0">
                <a:effectLst/>
                <a:ea typeface="Times New Roman" panose="02020603050405020304" pitchFamily="18" charset="0"/>
              </a:rPr>
              <a:t> </a:t>
            </a:r>
            <a:r>
              <a:rPr lang="en-US" i="1" dirty="0" err="1">
                <a:effectLst/>
                <a:ea typeface="Times New Roman" panose="02020603050405020304" pitchFamily="18" charset="0"/>
              </a:rPr>
              <a:t>khắc</a:t>
            </a:r>
            <a:r>
              <a:rPr lang="en-US" i="1" dirty="0">
                <a:effectLst/>
                <a:ea typeface="Times New Roman" panose="02020603050405020304" pitchFamily="18" charset="0"/>
              </a:rPr>
              <a:t> </a:t>
            </a:r>
            <a:r>
              <a:rPr lang="en-US" i="1" dirty="0" err="1">
                <a:effectLst/>
                <a:ea typeface="Times New Roman" panose="02020603050405020304" pitchFamily="18" charset="0"/>
              </a:rPr>
              <a:t>phục</a:t>
            </a:r>
            <a:r>
              <a:rPr lang="en-US" i="1" dirty="0">
                <a:effectLst/>
                <a:ea typeface="Times New Roman" panose="02020603050405020304" pitchFamily="18" charset="0"/>
              </a:rPr>
              <a:t> </a:t>
            </a:r>
            <a:r>
              <a:rPr lang="en-US" i="1" dirty="0" err="1">
                <a:effectLst/>
                <a:ea typeface="Times New Roman" panose="02020603050405020304" pitchFamily="18" charset="0"/>
              </a:rPr>
              <a:t>rủi</a:t>
            </a:r>
            <a:r>
              <a:rPr lang="en-US" i="1" dirty="0">
                <a:effectLst/>
                <a:ea typeface="Times New Roman" panose="02020603050405020304" pitchFamily="18" charset="0"/>
              </a:rPr>
              <a:t> </a:t>
            </a:r>
            <a:r>
              <a:rPr lang="en-US" i="1" dirty="0" err="1">
                <a:effectLst/>
                <a:ea typeface="Times New Roman" panose="02020603050405020304" pitchFamily="18" charset="0"/>
              </a:rPr>
              <a:t>ro</a:t>
            </a:r>
            <a:r>
              <a:rPr lang="en-US" i="1" dirty="0">
                <a:effectLst/>
                <a:ea typeface="Times New Roman" panose="02020603050405020304" pitchFamily="18" charset="0"/>
              </a:rPr>
              <a:t>?</a:t>
            </a:r>
          </a:p>
          <a:p>
            <a:r>
              <a:rPr lang="en-US" dirty="0" err="1">
                <a:ea typeface="Times New Roman" panose="02020603050405020304" pitchFamily="18" charset="0"/>
              </a:rPr>
              <a:t>Đáp</a:t>
            </a:r>
            <a:r>
              <a:rPr lang="en-US" dirty="0">
                <a:ea typeface="Times New Roman" panose="02020603050405020304" pitchFamily="18" charset="0"/>
              </a:rPr>
              <a:t> </a:t>
            </a:r>
            <a:r>
              <a:rPr lang="en-US" dirty="0" err="1">
                <a:ea typeface="Times New Roman" panose="02020603050405020304" pitchFamily="18" charset="0"/>
              </a:rPr>
              <a:t>án</a:t>
            </a:r>
            <a:r>
              <a:rPr lang="en-US" dirty="0">
                <a:ea typeface="Times New Roman" panose="02020603050405020304" pitchFamily="18" charset="0"/>
              </a:rPr>
              <a:t>:</a:t>
            </a:r>
          </a:p>
          <a:p>
            <a:pPr lvl="1"/>
            <a:r>
              <a:rPr lang="en-US" dirty="0" err="1">
                <a:effectLst/>
                <a:ea typeface="Times New Roman" panose="02020603050405020304" pitchFamily="18" charset="0"/>
              </a:rPr>
              <a:t>Bên</a:t>
            </a:r>
            <a:r>
              <a:rPr lang="en-US" dirty="0">
                <a:effectLst/>
                <a:ea typeface="Times New Roman" panose="02020603050405020304" pitchFamily="18" charset="0"/>
              </a:rPr>
              <a:t> </a:t>
            </a:r>
            <a:r>
              <a:rPr lang="en-US" dirty="0" err="1">
                <a:effectLst/>
                <a:ea typeface="Times New Roman" panose="02020603050405020304" pitchFamily="18" charset="0"/>
              </a:rPr>
              <a:t>mua</a:t>
            </a:r>
            <a:r>
              <a:rPr lang="en-US" dirty="0">
                <a:effectLst/>
                <a:ea typeface="Times New Roman" panose="02020603050405020304" pitchFamily="18" charset="0"/>
              </a:rPr>
              <a:t> </a:t>
            </a:r>
            <a:r>
              <a:rPr lang="en-US" dirty="0" err="1">
                <a:effectLst/>
                <a:ea typeface="Times New Roman" panose="02020603050405020304" pitchFamily="18" charset="0"/>
              </a:rPr>
              <a:t>đã</a:t>
            </a:r>
            <a:r>
              <a:rPr lang="en-US" dirty="0">
                <a:effectLst/>
                <a:ea typeface="Times New Roman" panose="02020603050405020304" pitchFamily="18" charset="0"/>
              </a:rPr>
              <a:t> </a:t>
            </a:r>
            <a:r>
              <a:rPr lang="en-US" dirty="0" err="1">
                <a:effectLst/>
                <a:ea typeface="Times New Roman" panose="02020603050405020304" pitchFamily="18" charset="0"/>
              </a:rPr>
              <a:t>nhận</a:t>
            </a:r>
            <a:r>
              <a:rPr lang="en-US" dirty="0">
                <a:effectLst/>
                <a:ea typeface="Times New Roman" panose="02020603050405020304" pitchFamily="18" charset="0"/>
              </a:rPr>
              <a:t> </a:t>
            </a:r>
            <a:r>
              <a:rPr lang="en-US" dirty="0" err="1">
                <a:effectLst/>
                <a:ea typeface="Times New Roman" panose="02020603050405020304" pitchFamily="18" charset="0"/>
              </a:rPr>
              <a:t>hàng</a:t>
            </a:r>
            <a:r>
              <a:rPr lang="en-US" dirty="0">
                <a:effectLst/>
                <a:ea typeface="Times New Roman" panose="02020603050405020304" pitchFamily="18" charset="0"/>
              </a:rPr>
              <a:t> </a:t>
            </a:r>
            <a:r>
              <a:rPr lang="en-US" dirty="0" err="1">
                <a:effectLst/>
                <a:ea typeface="Times New Roman" panose="02020603050405020304" pitchFamily="18" charset="0"/>
              </a:rPr>
              <a:t>nhưng</a:t>
            </a:r>
            <a:r>
              <a:rPr lang="en-US" dirty="0">
                <a:effectLst/>
                <a:ea typeface="Times New Roman" panose="02020603050405020304" pitchFamily="18" charset="0"/>
              </a:rPr>
              <a:t> </a:t>
            </a:r>
            <a:r>
              <a:rPr lang="en-US" dirty="0" err="1">
                <a:effectLst/>
                <a:ea typeface="Times New Roman" panose="02020603050405020304" pitchFamily="18" charset="0"/>
              </a:rPr>
              <a:t>không</a:t>
            </a:r>
            <a:r>
              <a:rPr lang="en-US" dirty="0">
                <a:effectLst/>
                <a:ea typeface="Times New Roman" panose="02020603050405020304" pitchFamily="18" charset="0"/>
              </a:rPr>
              <a:t> </a:t>
            </a:r>
            <a:r>
              <a:rPr lang="en-US" dirty="0" err="1">
                <a:effectLst/>
                <a:ea typeface="Times New Roman" panose="02020603050405020304" pitchFamily="18" charset="0"/>
              </a:rPr>
              <a:t>thanh</a:t>
            </a:r>
            <a:r>
              <a:rPr lang="en-US" dirty="0">
                <a:effectLst/>
                <a:ea typeface="Times New Roman" panose="02020603050405020304" pitchFamily="18" charset="0"/>
              </a:rPr>
              <a:t> </a:t>
            </a:r>
            <a:r>
              <a:rPr lang="en-US" dirty="0" err="1">
                <a:effectLst/>
                <a:ea typeface="Times New Roman" panose="02020603050405020304" pitchFamily="18" charset="0"/>
              </a:rPr>
              <a:t>toán</a:t>
            </a:r>
            <a:r>
              <a:rPr lang="en-US" dirty="0">
                <a:effectLst/>
                <a:ea typeface="Times New Roman" panose="02020603050405020304" pitchFamily="18" charset="0"/>
              </a:rPr>
              <a:t> </a:t>
            </a:r>
            <a:r>
              <a:rPr lang="en-US" dirty="0" err="1">
                <a:effectLst/>
                <a:ea typeface="Times New Roman" panose="02020603050405020304" pitchFamily="18" charset="0"/>
              </a:rPr>
              <a:t>cho</a:t>
            </a:r>
            <a:r>
              <a:rPr lang="en-US" dirty="0">
                <a:effectLst/>
                <a:ea typeface="Times New Roman" panose="02020603050405020304" pitchFamily="18" charset="0"/>
              </a:rPr>
              <a:t> </a:t>
            </a:r>
            <a:r>
              <a:rPr lang="en-US" dirty="0" err="1">
                <a:effectLst/>
                <a:ea typeface="Times New Roman" panose="02020603050405020304" pitchFamily="18" charset="0"/>
              </a:rPr>
              <a:t>Bên</a:t>
            </a:r>
            <a:r>
              <a:rPr lang="en-US" dirty="0">
                <a:effectLst/>
                <a:ea typeface="Times New Roman" panose="02020603050405020304" pitchFamily="18" charset="0"/>
              </a:rPr>
              <a:t> </a:t>
            </a:r>
            <a:r>
              <a:rPr lang="en-US" dirty="0" err="1">
                <a:effectLst/>
                <a:ea typeface="Times New Roman" panose="02020603050405020304" pitchFamily="18" charset="0"/>
              </a:rPr>
              <a:t>bán</a:t>
            </a:r>
            <a:r>
              <a:rPr lang="en-US" dirty="0">
                <a:effectLst/>
                <a:ea typeface="Times New Roman" panose="02020603050405020304" pitchFamily="18" charset="0"/>
              </a:rPr>
              <a:t> </a:t>
            </a:r>
            <a:r>
              <a:rPr lang="en-US" dirty="0" err="1">
                <a:effectLst/>
                <a:ea typeface="Times New Roman" panose="02020603050405020304" pitchFamily="18" charset="0"/>
              </a:rPr>
              <a:t>đúng</a:t>
            </a:r>
            <a:r>
              <a:rPr lang="en-US" dirty="0">
                <a:effectLst/>
                <a:ea typeface="Times New Roman" panose="02020603050405020304" pitchFamily="18" charset="0"/>
              </a:rPr>
              <a:t> </a:t>
            </a:r>
            <a:r>
              <a:rPr lang="en-US" dirty="0" err="1">
                <a:effectLst/>
                <a:ea typeface="Times New Roman" panose="02020603050405020304" pitchFamily="18" charset="0"/>
              </a:rPr>
              <a:t>thời</a:t>
            </a:r>
            <a:r>
              <a:rPr lang="en-US" dirty="0">
                <a:effectLst/>
                <a:ea typeface="Times New Roman" panose="02020603050405020304" pitchFamily="18" charset="0"/>
              </a:rPr>
              <a:t> </a:t>
            </a:r>
            <a:r>
              <a:rPr lang="en-US" dirty="0" err="1">
                <a:effectLst/>
                <a:ea typeface="Times New Roman" panose="02020603050405020304" pitchFamily="18" charset="0"/>
              </a:rPr>
              <a:t>hạn</a:t>
            </a:r>
            <a:r>
              <a:rPr lang="en-US" dirty="0">
                <a:effectLst/>
                <a:ea typeface="Times New Roman" panose="02020603050405020304" pitchFamily="18" charset="0"/>
              </a:rPr>
              <a:t> </a:t>
            </a:r>
            <a:r>
              <a:rPr lang="en-US" dirty="0" err="1">
                <a:effectLst/>
                <a:ea typeface="Times New Roman" panose="02020603050405020304" pitchFamily="18" charset="0"/>
              </a:rPr>
              <a:t>mà</a:t>
            </a:r>
            <a:r>
              <a:rPr lang="en-US" dirty="0">
                <a:effectLst/>
                <a:ea typeface="Times New Roman" panose="02020603050405020304" pitchFamily="18" charset="0"/>
              </a:rPr>
              <a:t> </a:t>
            </a:r>
            <a:r>
              <a:rPr lang="en-US" dirty="0" err="1">
                <a:effectLst/>
                <a:ea typeface="Times New Roman" panose="02020603050405020304" pitchFamily="18" charset="0"/>
              </a:rPr>
              <a:t>không</a:t>
            </a:r>
            <a:r>
              <a:rPr lang="en-US" dirty="0">
                <a:effectLst/>
                <a:ea typeface="Times New Roman" panose="02020603050405020304" pitchFamily="18" charset="0"/>
              </a:rPr>
              <a:t> </a:t>
            </a:r>
            <a:r>
              <a:rPr lang="en-US" dirty="0" err="1">
                <a:effectLst/>
                <a:ea typeface="Times New Roman" panose="02020603050405020304" pitchFamily="18" charset="0"/>
              </a:rPr>
              <a:t>có</a:t>
            </a:r>
            <a:r>
              <a:rPr lang="en-US" dirty="0">
                <a:effectLst/>
                <a:ea typeface="Times New Roman" panose="02020603050405020304" pitchFamily="18" charset="0"/>
              </a:rPr>
              <a:t> </a:t>
            </a:r>
            <a:r>
              <a:rPr lang="en-US" dirty="0" err="1">
                <a:effectLst/>
                <a:ea typeface="Times New Roman" panose="02020603050405020304" pitchFamily="18" charset="0"/>
              </a:rPr>
              <a:t>biện</a:t>
            </a:r>
            <a:r>
              <a:rPr lang="en-US" dirty="0">
                <a:effectLst/>
                <a:ea typeface="Times New Roman" panose="02020603050405020304" pitchFamily="18" charset="0"/>
              </a:rPr>
              <a:t> </a:t>
            </a:r>
            <a:r>
              <a:rPr lang="en-US" dirty="0" err="1">
                <a:effectLst/>
                <a:ea typeface="Times New Roman" panose="02020603050405020304" pitchFamily="18" charset="0"/>
              </a:rPr>
              <a:t>pháp</a:t>
            </a:r>
            <a:r>
              <a:rPr lang="en-US" dirty="0">
                <a:effectLst/>
                <a:ea typeface="Times New Roman" panose="02020603050405020304" pitchFamily="18" charset="0"/>
              </a:rPr>
              <a:t> </a:t>
            </a:r>
            <a:r>
              <a:rPr lang="en-US" dirty="0" err="1">
                <a:effectLst/>
                <a:ea typeface="Times New Roman" panose="02020603050405020304" pitchFamily="18" charset="0"/>
              </a:rPr>
              <a:t>bảo</a:t>
            </a:r>
            <a:r>
              <a:rPr lang="en-US" dirty="0">
                <a:effectLst/>
                <a:ea typeface="Times New Roman" panose="02020603050405020304" pitchFamily="18" charset="0"/>
              </a:rPr>
              <a:t> </a:t>
            </a:r>
            <a:r>
              <a:rPr lang="en-US" dirty="0" err="1">
                <a:effectLst/>
                <a:ea typeface="Times New Roman" panose="02020603050405020304" pitchFamily="18" charset="0"/>
              </a:rPr>
              <a:t>đảm</a:t>
            </a:r>
            <a:r>
              <a:rPr lang="en-US" dirty="0">
                <a:effectLst/>
                <a:ea typeface="Times New Roman" panose="02020603050405020304" pitchFamily="18" charset="0"/>
              </a:rPr>
              <a:t> </a:t>
            </a:r>
            <a:r>
              <a:rPr lang="en-US" dirty="0" err="1">
                <a:effectLst/>
                <a:ea typeface="Times New Roman" panose="02020603050405020304" pitchFamily="18" charset="0"/>
              </a:rPr>
              <a:t>thực</a:t>
            </a:r>
            <a:r>
              <a:rPr lang="en-US" dirty="0">
                <a:effectLst/>
                <a:ea typeface="Times New Roman" panose="02020603050405020304" pitchFamily="18" charset="0"/>
              </a:rPr>
              <a:t> </a:t>
            </a:r>
            <a:r>
              <a:rPr lang="en-US" dirty="0" err="1">
                <a:effectLst/>
                <a:ea typeface="Times New Roman" panose="02020603050405020304" pitchFamily="18" charset="0"/>
              </a:rPr>
              <a:t>hiện</a:t>
            </a:r>
            <a:r>
              <a:rPr lang="en-US" dirty="0">
                <a:effectLst/>
                <a:ea typeface="Times New Roman" panose="02020603050405020304" pitchFamily="18" charset="0"/>
              </a:rPr>
              <a:t> </a:t>
            </a:r>
            <a:r>
              <a:rPr lang="en-US" dirty="0" err="1">
                <a:effectLst/>
                <a:ea typeface="Times New Roman" panose="02020603050405020304" pitchFamily="18" charset="0"/>
              </a:rPr>
              <a:t>nghĩa</a:t>
            </a:r>
            <a:r>
              <a:rPr lang="en-US" dirty="0">
                <a:effectLst/>
                <a:ea typeface="Times New Roman" panose="02020603050405020304" pitchFamily="18" charset="0"/>
              </a:rPr>
              <a:t> </a:t>
            </a:r>
            <a:r>
              <a:rPr lang="en-US" dirty="0" err="1">
                <a:effectLst/>
                <a:ea typeface="Times New Roman" panose="02020603050405020304" pitchFamily="18" charset="0"/>
              </a:rPr>
              <a:t>vụ</a:t>
            </a:r>
            <a:r>
              <a:rPr lang="en-US" dirty="0">
                <a:effectLst/>
                <a:ea typeface="Times New Roman" panose="02020603050405020304" pitchFamily="18" charset="0"/>
              </a:rPr>
              <a:t> </a:t>
            </a:r>
            <a:r>
              <a:rPr lang="en-US" dirty="0" err="1">
                <a:effectLst/>
                <a:ea typeface="Times New Roman" panose="02020603050405020304" pitchFamily="18" charset="0"/>
              </a:rPr>
              <a:t>thanh</a:t>
            </a:r>
            <a:r>
              <a:rPr lang="en-US" dirty="0">
                <a:effectLst/>
                <a:ea typeface="Times New Roman" panose="02020603050405020304" pitchFamily="18" charset="0"/>
              </a:rPr>
              <a:t> </a:t>
            </a:r>
            <a:r>
              <a:rPr lang="en-US" dirty="0" err="1">
                <a:effectLst/>
                <a:ea typeface="Times New Roman" panose="02020603050405020304" pitchFamily="18" charset="0"/>
              </a:rPr>
              <a:t>toán</a:t>
            </a:r>
            <a:r>
              <a:rPr lang="en-US" dirty="0">
                <a:effectLst/>
                <a:ea typeface="Times New Roman" panose="02020603050405020304" pitchFamily="18" charset="0"/>
              </a:rPr>
              <a:t>.</a:t>
            </a:r>
            <a:r>
              <a:rPr lang="en-VN" dirty="0">
                <a:effectLst/>
              </a:rPr>
              <a:t> </a:t>
            </a:r>
          </a:p>
          <a:p>
            <a:pPr lvl="1"/>
            <a:r>
              <a:rPr lang="en-US" dirty="0" err="1">
                <a:solidFill>
                  <a:srgbClr val="990033"/>
                </a:solidFill>
              </a:rPr>
              <a:t>Biện</a:t>
            </a:r>
            <a:r>
              <a:rPr lang="en-US" dirty="0">
                <a:solidFill>
                  <a:srgbClr val="990033"/>
                </a:solidFill>
              </a:rPr>
              <a:t> </a:t>
            </a:r>
            <a:r>
              <a:rPr lang="en-US" dirty="0" err="1">
                <a:solidFill>
                  <a:srgbClr val="990033"/>
                </a:solidFill>
              </a:rPr>
              <a:t>pháp</a:t>
            </a:r>
            <a:r>
              <a:rPr lang="en-US" dirty="0">
                <a:solidFill>
                  <a:srgbClr val="990033"/>
                </a:solidFill>
              </a:rPr>
              <a:t> </a:t>
            </a:r>
            <a:r>
              <a:rPr lang="en-US" dirty="0" err="1">
                <a:solidFill>
                  <a:srgbClr val="990033"/>
                </a:solidFill>
              </a:rPr>
              <a:t>khắc</a:t>
            </a:r>
            <a:r>
              <a:rPr lang="en-US" dirty="0">
                <a:solidFill>
                  <a:srgbClr val="990033"/>
                </a:solidFill>
              </a:rPr>
              <a:t> </a:t>
            </a:r>
            <a:r>
              <a:rPr lang="en-US" dirty="0" err="1">
                <a:solidFill>
                  <a:srgbClr val="990033"/>
                </a:solidFill>
              </a:rPr>
              <a:t>phục</a:t>
            </a:r>
            <a:r>
              <a:rPr lang="en-US" dirty="0">
                <a:solidFill>
                  <a:srgbClr val="990033"/>
                </a:solidFill>
              </a:rPr>
              <a:t>:</a:t>
            </a:r>
            <a:r>
              <a:rPr lang="en-VN" dirty="0"/>
              <a:t> Thoả thuận </a:t>
            </a:r>
            <a:r>
              <a:rPr lang="en-US" dirty="0" err="1">
                <a:solidFill>
                  <a:srgbClr val="990033"/>
                </a:solidFill>
              </a:rPr>
              <a:t>phương</a:t>
            </a:r>
            <a:r>
              <a:rPr lang="en-US" dirty="0">
                <a:solidFill>
                  <a:srgbClr val="990033"/>
                </a:solidFill>
              </a:rPr>
              <a:t> </a:t>
            </a:r>
            <a:r>
              <a:rPr lang="en-US" dirty="0" err="1">
                <a:solidFill>
                  <a:srgbClr val="990033"/>
                </a:solidFill>
              </a:rPr>
              <a:t>thức</a:t>
            </a:r>
            <a:r>
              <a:rPr lang="en-US" dirty="0">
                <a:solidFill>
                  <a:srgbClr val="990033"/>
                </a:solidFill>
              </a:rPr>
              <a:t> </a:t>
            </a:r>
            <a:r>
              <a:rPr lang="en-US" dirty="0" err="1">
                <a:solidFill>
                  <a:srgbClr val="990033"/>
                </a:solidFill>
              </a:rPr>
              <a:t>thanh</a:t>
            </a:r>
            <a:r>
              <a:rPr lang="en-US" dirty="0">
                <a:solidFill>
                  <a:srgbClr val="990033"/>
                </a:solidFill>
              </a:rPr>
              <a:t> </a:t>
            </a:r>
            <a:r>
              <a:rPr lang="en-US" dirty="0" err="1">
                <a:solidFill>
                  <a:srgbClr val="990033"/>
                </a:solidFill>
              </a:rPr>
              <a:t>toán</a:t>
            </a:r>
            <a:r>
              <a:rPr lang="en-US" dirty="0">
                <a:solidFill>
                  <a:srgbClr val="990033"/>
                </a:solidFill>
              </a:rPr>
              <a:t> </a:t>
            </a:r>
            <a:r>
              <a:rPr lang="en-US" dirty="0" err="1">
                <a:solidFill>
                  <a:srgbClr val="990033"/>
                </a:solidFill>
              </a:rPr>
              <a:t>có</a:t>
            </a:r>
            <a:r>
              <a:rPr lang="en-US" dirty="0">
                <a:solidFill>
                  <a:srgbClr val="990033"/>
                </a:solidFill>
              </a:rPr>
              <a:t> </a:t>
            </a:r>
            <a:r>
              <a:rPr lang="en-US" dirty="0" err="1">
                <a:solidFill>
                  <a:srgbClr val="990033"/>
                </a:solidFill>
              </a:rPr>
              <a:t>biện</a:t>
            </a:r>
            <a:r>
              <a:rPr lang="en-US" dirty="0">
                <a:solidFill>
                  <a:srgbClr val="990033"/>
                </a:solidFill>
              </a:rPr>
              <a:t> </a:t>
            </a:r>
            <a:r>
              <a:rPr lang="en-US" dirty="0" err="1">
                <a:solidFill>
                  <a:srgbClr val="990033"/>
                </a:solidFill>
              </a:rPr>
              <a:t>pháp</a:t>
            </a:r>
            <a:r>
              <a:rPr lang="en-US" dirty="0">
                <a:solidFill>
                  <a:srgbClr val="990033"/>
                </a:solidFill>
              </a:rPr>
              <a:t> </a:t>
            </a:r>
            <a:r>
              <a:rPr lang="en-US" dirty="0" err="1">
                <a:solidFill>
                  <a:srgbClr val="990033"/>
                </a:solidFill>
              </a:rPr>
              <a:t>bảo</a:t>
            </a:r>
            <a:r>
              <a:rPr lang="en-US" dirty="0">
                <a:solidFill>
                  <a:srgbClr val="990033"/>
                </a:solidFill>
              </a:rPr>
              <a:t> </a:t>
            </a:r>
            <a:r>
              <a:rPr lang="en-US" dirty="0" err="1">
                <a:solidFill>
                  <a:srgbClr val="990033"/>
                </a:solidFill>
              </a:rPr>
              <a:t>đảm</a:t>
            </a:r>
            <a:r>
              <a:rPr lang="en-US" dirty="0">
                <a:solidFill>
                  <a:srgbClr val="990033"/>
                </a:solidFill>
              </a:rPr>
              <a:t> </a:t>
            </a:r>
            <a:r>
              <a:rPr lang="en-US" dirty="0" err="1">
                <a:solidFill>
                  <a:srgbClr val="990033"/>
                </a:solidFill>
              </a:rPr>
              <a:t>nghĩa</a:t>
            </a:r>
            <a:r>
              <a:rPr lang="en-US" dirty="0">
                <a:solidFill>
                  <a:srgbClr val="990033"/>
                </a:solidFill>
              </a:rPr>
              <a:t> </a:t>
            </a:r>
            <a:r>
              <a:rPr lang="en-US" dirty="0" err="1">
                <a:solidFill>
                  <a:srgbClr val="990033"/>
                </a:solidFill>
              </a:rPr>
              <a:t>vụ</a:t>
            </a:r>
            <a:r>
              <a:rPr lang="en-US" dirty="0">
                <a:solidFill>
                  <a:srgbClr val="990033"/>
                </a:solidFill>
              </a:rPr>
              <a:t> </a:t>
            </a:r>
            <a:r>
              <a:rPr lang="en-US" dirty="0" err="1">
                <a:solidFill>
                  <a:srgbClr val="990033"/>
                </a:solidFill>
              </a:rPr>
              <a:t>thanh</a:t>
            </a:r>
            <a:r>
              <a:rPr lang="en-US" dirty="0">
                <a:solidFill>
                  <a:srgbClr val="990033"/>
                </a:solidFill>
              </a:rPr>
              <a:t> </a:t>
            </a:r>
            <a:r>
              <a:rPr lang="en-US" dirty="0" err="1">
                <a:solidFill>
                  <a:srgbClr val="990033"/>
                </a:solidFill>
              </a:rPr>
              <a:t>toán</a:t>
            </a:r>
            <a:r>
              <a:rPr lang="en-US" dirty="0">
                <a:solidFill>
                  <a:srgbClr val="990033"/>
                </a:solidFill>
              </a:rPr>
              <a:t> </a:t>
            </a:r>
            <a:r>
              <a:rPr lang="en-US" dirty="0" err="1">
                <a:solidFill>
                  <a:srgbClr val="990033"/>
                </a:solidFill>
              </a:rPr>
              <a:t>của</a:t>
            </a:r>
            <a:r>
              <a:rPr lang="en-US" dirty="0">
                <a:solidFill>
                  <a:srgbClr val="990033"/>
                </a:solidFill>
              </a:rPr>
              <a:t> </a:t>
            </a:r>
            <a:r>
              <a:rPr lang="en-US" dirty="0" err="1">
                <a:solidFill>
                  <a:srgbClr val="990033"/>
                </a:solidFill>
              </a:rPr>
              <a:t>bên</a:t>
            </a:r>
            <a:r>
              <a:rPr lang="en-US" dirty="0">
                <a:solidFill>
                  <a:srgbClr val="990033"/>
                </a:solidFill>
              </a:rPr>
              <a:t> </a:t>
            </a:r>
            <a:r>
              <a:rPr lang="en-US" dirty="0" err="1">
                <a:solidFill>
                  <a:srgbClr val="990033"/>
                </a:solidFill>
              </a:rPr>
              <a:t>mua</a:t>
            </a:r>
            <a:r>
              <a:rPr lang="en-US" dirty="0">
                <a:solidFill>
                  <a:srgbClr val="990033"/>
                </a:solidFill>
              </a:rPr>
              <a:t> (</a:t>
            </a:r>
            <a:r>
              <a:rPr lang="en-US" dirty="0" err="1">
                <a:solidFill>
                  <a:srgbClr val="990033"/>
                </a:solidFill>
              </a:rPr>
              <a:t>ví</a:t>
            </a:r>
            <a:r>
              <a:rPr lang="en-US" dirty="0">
                <a:solidFill>
                  <a:srgbClr val="990033"/>
                </a:solidFill>
              </a:rPr>
              <a:t> </a:t>
            </a:r>
            <a:r>
              <a:rPr lang="en-US" dirty="0" err="1">
                <a:solidFill>
                  <a:srgbClr val="990033"/>
                </a:solidFill>
              </a:rPr>
              <a:t>dụ</a:t>
            </a:r>
            <a:r>
              <a:rPr lang="en-US" dirty="0">
                <a:solidFill>
                  <a:srgbClr val="990033"/>
                </a:solidFill>
              </a:rPr>
              <a:t>, </a:t>
            </a:r>
            <a:r>
              <a:rPr lang="en-US" dirty="0" err="1">
                <a:solidFill>
                  <a:srgbClr val="990033"/>
                </a:solidFill>
              </a:rPr>
              <a:t>thanh</a:t>
            </a:r>
            <a:r>
              <a:rPr lang="en-US" dirty="0">
                <a:solidFill>
                  <a:srgbClr val="990033"/>
                </a:solidFill>
              </a:rPr>
              <a:t> </a:t>
            </a:r>
            <a:r>
              <a:rPr lang="en-US" dirty="0" err="1">
                <a:solidFill>
                  <a:srgbClr val="990033"/>
                </a:solidFill>
              </a:rPr>
              <a:t>toán</a:t>
            </a:r>
            <a:r>
              <a:rPr lang="en-US" dirty="0">
                <a:solidFill>
                  <a:srgbClr val="990033"/>
                </a:solidFill>
              </a:rPr>
              <a:t> </a:t>
            </a:r>
            <a:r>
              <a:rPr lang="en-US" dirty="0" err="1">
                <a:solidFill>
                  <a:srgbClr val="990033"/>
                </a:solidFill>
              </a:rPr>
              <a:t>bằng</a:t>
            </a:r>
            <a:r>
              <a:rPr lang="en-US" dirty="0">
                <a:solidFill>
                  <a:srgbClr val="990033"/>
                </a:solidFill>
              </a:rPr>
              <a:t> L/C </a:t>
            </a:r>
            <a:r>
              <a:rPr lang="en-US" dirty="0" err="1">
                <a:solidFill>
                  <a:srgbClr val="990033"/>
                </a:solidFill>
              </a:rPr>
              <a:t>không</a:t>
            </a:r>
            <a:r>
              <a:rPr lang="en-US" dirty="0">
                <a:solidFill>
                  <a:srgbClr val="990033"/>
                </a:solidFill>
              </a:rPr>
              <a:t> </a:t>
            </a:r>
            <a:r>
              <a:rPr lang="en-US" dirty="0" err="1">
                <a:solidFill>
                  <a:srgbClr val="990033"/>
                </a:solidFill>
              </a:rPr>
              <a:t>huỷ</a:t>
            </a:r>
            <a:r>
              <a:rPr lang="en-US" dirty="0">
                <a:solidFill>
                  <a:srgbClr val="990033"/>
                </a:solidFill>
              </a:rPr>
              <a:t> </a:t>
            </a:r>
            <a:r>
              <a:rPr lang="en-US" dirty="0" err="1">
                <a:solidFill>
                  <a:srgbClr val="990033"/>
                </a:solidFill>
              </a:rPr>
              <a:t>ngang</a:t>
            </a:r>
            <a:r>
              <a:rPr lang="en-US" dirty="0">
                <a:solidFill>
                  <a:srgbClr val="990033"/>
                </a:solidFill>
              </a:rPr>
              <a:t>, </a:t>
            </a:r>
            <a:r>
              <a:rPr lang="en-US" dirty="0" err="1">
                <a:solidFill>
                  <a:srgbClr val="990033"/>
                </a:solidFill>
              </a:rPr>
              <a:t>có</a:t>
            </a:r>
            <a:r>
              <a:rPr lang="en-US" dirty="0">
                <a:solidFill>
                  <a:srgbClr val="990033"/>
                </a:solidFill>
              </a:rPr>
              <a:t> </a:t>
            </a:r>
            <a:r>
              <a:rPr lang="en-US" dirty="0" err="1">
                <a:solidFill>
                  <a:srgbClr val="990033"/>
                </a:solidFill>
              </a:rPr>
              <a:t>bảo</a:t>
            </a:r>
            <a:r>
              <a:rPr lang="en-US" dirty="0">
                <a:solidFill>
                  <a:srgbClr val="990033"/>
                </a:solidFill>
              </a:rPr>
              <a:t> </a:t>
            </a:r>
            <a:r>
              <a:rPr lang="en-US" dirty="0" err="1">
                <a:solidFill>
                  <a:srgbClr val="990033"/>
                </a:solidFill>
              </a:rPr>
              <a:t>lãnh</a:t>
            </a:r>
            <a:r>
              <a:rPr lang="en-US" dirty="0">
                <a:solidFill>
                  <a:srgbClr val="990033"/>
                </a:solidFill>
              </a:rPr>
              <a:t> </a:t>
            </a:r>
            <a:r>
              <a:rPr lang="en-US" dirty="0" err="1">
                <a:solidFill>
                  <a:srgbClr val="990033"/>
                </a:solidFill>
              </a:rPr>
              <a:t>ngân</a:t>
            </a:r>
            <a:r>
              <a:rPr lang="en-US" dirty="0">
                <a:solidFill>
                  <a:srgbClr val="990033"/>
                </a:solidFill>
              </a:rPr>
              <a:t> </a:t>
            </a:r>
            <a:r>
              <a:rPr lang="en-US" dirty="0" err="1">
                <a:solidFill>
                  <a:srgbClr val="990033"/>
                </a:solidFill>
              </a:rPr>
              <a:t>hàng</a:t>
            </a:r>
            <a:r>
              <a:rPr lang="en-US" dirty="0">
                <a:solidFill>
                  <a:srgbClr val="990033"/>
                </a:solidFill>
              </a:rPr>
              <a:t> </a:t>
            </a:r>
            <a:r>
              <a:rPr lang="en-US" dirty="0" err="1">
                <a:solidFill>
                  <a:srgbClr val="990033"/>
                </a:solidFill>
              </a:rPr>
              <a:t>hoặc</a:t>
            </a:r>
            <a:r>
              <a:rPr lang="en-US" dirty="0">
                <a:solidFill>
                  <a:srgbClr val="990033"/>
                </a:solidFill>
              </a:rPr>
              <a:t> </a:t>
            </a:r>
            <a:r>
              <a:rPr lang="en-US" dirty="0" err="1">
                <a:solidFill>
                  <a:srgbClr val="990033"/>
                </a:solidFill>
              </a:rPr>
              <a:t>thanh</a:t>
            </a:r>
            <a:r>
              <a:rPr lang="en-US" dirty="0">
                <a:solidFill>
                  <a:srgbClr val="990033"/>
                </a:solidFill>
              </a:rPr>
              <a:t> </a:t>
            </a:r>
            <a:r>
              <a:rPr lang="en-US" dirty="0" err="1">
                <a:solidFill>
                  <a:srgbClr val="990033"/>
                </a:solidFill>
              </a:rPr>
              <a:t>toán</a:t>
            </a:r>
            <a:r>
              <a:rPr lang="en-US" dirty="0">
                <a:solidFill>
                  <a:srgbClr val="990033"/>
                </a:solidFill>
              </a:rPr>
              <a:t> </a:t>
            </a:r>
            <a:r>
              <a:rPr lang="en-US" dirty="0" err="1">
                <a:solidFill>
                  <a:srgbClr val="990033"/>
                </a:solidFill>
              </a:rPr>
              <a:t>toàn</a:t>
            </a:r>
            <a:r>
              <a:rPr lang="en-US" dirty="0">
                <a:solidFill>
                  <a:srgbClr val="990033"/>
                </a:solidFill>
              </a:rPr>
              <a:t> </a:t>
            </a:r>
            <a:r>
              <a:rPr lang="en-US" dirty="0" err="1">
                <a:solidFill>
                  <a:srgbClr val="990033"/>
                </a:solidFill>
              </a:rPr>
              <a:t>bộ</a:t>
            </a:r>
            <a:r>
              <a:rPr lang="en-US" dirty="0">
                <a:solidFill>
                  <a:srgbClr val="990033"/>
                </a:solidFill>
              </a:rPr>
              <a:t> </a:t>
            </a:r>
            <a:r>
              <a:rPr lang="en-US" dirty="0" err="1">
                <a:solidFill>
                  <a:srgbClr val="990033"/>
                </a:solidFill>
              </a:rPr>
              <a:t>giá</a:t>
            </a:r>
            <a:r>
              <a:rPr lang="en-US" dirty="0">
                <a:solidFill>
                  <a:srgbClr val="990033"/>
                </a:solidFill>
              </a:rPr>
              <a:t> </a:t>
            </a:r>
            <a:r>
              <a:rPr lang="en-US" dirty="0" err="1">
                <a:solidFill>
                  <a:srgbClr val="990033"/>
                </a:solidFill>
              </a:rPr>
              <a:t>trị</a:t>
            </a:r>
            <a:r>
              <a:rPr lang="en-US" dirty="0">
                <a:solidFill>
                  <a:srgbClr val="990033"/>
                </a:solidFill>
              </a:rPr>
              <a:t> </a:t>
            </a:r>
            <a:r>
              <a:rPr lang="en-US" dirty="0" err="1">
                <a:solidFill>
                  <a:srgbClr val="990033"/>
                </a:solidFill>
              </a:rPr>
              <a:t>trước</a:t>
            </a:r>
            <a:r>
              <a:rPr lang="en-US" dirty="0">
                <a:solidFill>
                  <a:srgbClr val="990033"/>
                </a:solidFill>
              </a:rPr>
              <a:t> </a:t>
            </a:r>
            <a:r>
              <a:rPr lang="en-US" dirty="0" err="1">
                <a:solidFill>
                  <a:srgbClr val="990033"/>
                </a:solidFill>
              </a:rPr>
              <a:t>khi</a:t>
            </a:r>
            <a:r>
              <a:rPr lang="en-US" dirty="0">
                <a:solidFill>
                  <a:srgbClr val="990033"/>
                </a:solidFill>
              </a:rPr>
              <a:t> </a:t>
            </a:r>
            <a:r>
              <a:rPr lang="en-US" dirty="0" err="1">
                <a:solidFill>
                  <a:srgbClr val="990033"/>
                </a:solidFill>
              </a:rPr>
              <a:t>giao</a:t>
            </a:r>
            <a:r>
              <a:rPr lang="en-US" dirty="0">
                <a:solidFill>
                  <a:srgbClr val="990033"/>
                </a:solidFill>
              </a:rPr>
              <a:t> </a:t>
            </a:r>
            <a:r>
              <a:rPr lang="en-US" dirty="0" err="1">
                <a:solidFill>
                  <a:srgbClr val="990033"/>
                </a:solidFill>
              </a:rPr>
              <a:t>hàng</a:t>
            </a:r>
            <a:r>
              <a:rPr lang="en-US" dirty="0">
                <a:solidFill>
                  <a:srgbClr val="990033"/>
                </a:solidFill>
              </a:rPr>
              <a:t>)</a:t>
            </a:r>
            <a:r>
              <a:rPr lang="vi-VN" dirty="0">
                <a:solidFill>
                  <a:srgbClr val="990033"/>
                </a:solidFill>
              </a:rPr>
              <a:t>.</a:t>
            </a:r>
            <a:endParaRPr lang="en-US" dirty="0">
              <a:solidFill>
                <a:srgbClr val="990033"/>
              </a:solidFill>
            </a:endParaRPr>
          </a:p>
          <a:p>
            <a:pPr lvl="1"/>
            <a:endParaRPr lang="en-VN" dirty="0"/>
          </a:p>
        </p:txBody>
      </p:sp>
    </p:spTree>
    <p:extLst>
      <p:ext uri="{BB962C8B-B14F-4D97-AF65-F5344CB8AC3E}">
        <p14:creationId xmlns:p14="http://schemas.microsoft.com/office/powerpoint/2010/main" val="41007800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27125</TotalTime>
  <Words>3522</Words>
  <Application>Microsoft Macintosh PowerPoint</Application>
  <PresentationFormat>A4 Paper (210x297 mm)</PresentationFormat>
  <Paragraphs>386</Paragraphs>
  <Slides>39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Wingdings</vt:lpstr>
      <vt:lpstr>Office Theme</vt:lpstr>
      <vt:lpstr>PowerPoint Presentation</vt:lpstr>
      <vt:lpstr>15 Luật dễ gặp</vt:lpstr>
      <vt:lpstr>Bồi thường thiệt hại</vt:lpstr>
      <vt:lpstr>Chuyển nhượng cổ phần</vt:lpstr>
      <vt:lpstr>Cung cấp tài liệu</vt:lpstr>
      <vt:lpstr>Đánh giá pháp lý</vt:lpstr>
      <vt:lpstr>Đầu tư kinh doanh</vt:lpstr>
      <vt:lpstr>Điều khoản hợp đồng</vt:lpstr>
      <vt:lpstr>Điều khoản thanh toán</vt:lpstr>
      <vt:lpstr>Điều kiện huy động</vt:lpstr>
      <vt:lpstr>Điều kiện kinh doanh (1)</vt:lpstr>
      <vt:lpstr>Điều kiện kinh doanh (2)</vt:lpstr>
      <vt:lpstr>Giải quyết tranh chấp</vt:lpstr>
      <vt:lpstr>Giao dịch ngoại tệ</vt:lpstr>
      <vt:lpstr>Hình thức sử dụng đất</vt:lpstr>
      <vt:lpstr>Hình thức huy động</vt:lpstr>
      <vt:lpstr>Hợp đồng hợp tác</vt:lpstr>
      <vt:lpstr>Hợp đồng ngoại thương</vt:lpstr>
      <vt:lpstr>Hợp đồng vô hiệu</vt:lpstr>
      <vt:lpstr>Khởi kiện hợp đồng</vt:lpstr>
      <vt:lpstr>Khởi kiện nước ngoài (1)</vt:lpstr>
      <vt:lpstr>Khởi kiện nước ngoài (2)</vt:lpstr>
      <vt:lpstr>Khuyến mại hàng hoá</vt:lpstr>
      <vt:lpstr>Mở bán nhà ở (1)</vt:lpstr>
      <vt:lpstr>Mở bán nhà ở (2)</vt:lpstr>
      <vt:lpstr>M&amp;A</vt:lpstr>
      <vt:lpstr>Nhãn hiệu hàng hoá</vt:lpstr>
      <vt:lpstr>Nội dung tư vấn</vt:lpstr>
      <vt:lpstr>Thoả thuận mức phạt</vt:lpstr>
      <vt:lpstr>Tư cách tố tụng</vt:lpstr>
      <vt:lpstr>Từ chối nhận hàng</vt:lpstr>
      <vt:lpstr>Viện dẫn điều luật</vt:lpstr>
      <vt:lpstr>Vốn vay nước ngoài</vt:lpstr>
      <vt:lpstr>Xuất khẩu hàng hoá</vt:lpstr>
      <vt:lpstr>Yêu cầu thanh toán</vt:lpstr>
      <vt:lpstr>Thi cử Luật sư</vt:lpstr>
      <vt:lpstr>PowerPoint Presentation</vt:lpstr>
      <vt:lpstr>PowerPoint Presentation</vt:lpstr>
      <vt:lpstr>Kết thúc chúc may!</vt:lpstr>
    </vt:vector>
  </TitlesOfParts>
  <Company>MSB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Ductt</dc:creator>
  <cp:lastModifiedBy>Duc.tt</cp:lastModifiedBy>
  <cp:revision>3029</cp:revision>
  <dcterms:created xsi:type="dcterms:W3CDTF">2011-02-10T08:18:13Z</dcterms:created>
  <dcterms:modified xsi:type="dcterms:W3CDTF">2023-10-14T06:43:39Z</dcterms:modified>
</cp:coreProperties>
</file>